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3" r:id="rId13"/>
    <p:sldId id="284" r:id="rId14"/>
    <p:sldId id="267" r:id="rId15"/>
    <p:sldId id="282" r:id="rId16"/>
    <p:sldId id="270" r:id="rId17"/>
    <p:sldId id="269" r:id="rId18"/>
    <p:sldId id="278" r:id="rId19"/>
    <p:sldId id="286" r:id="rId20"/>
    <p:sldId id="285" r:id="rId21"/>
    <p:sldId id="277" r:id="rId22"/>
    <p:sldId id="268" r:id="rId23"/>
    <p:sldId id="271" r:id="rId24"/>
    <p:sldId id="272" r:id="rId25"/>
    <p:sldId id="274" r:id="rId26"/>
    <p:sldId id="273" r:id="rId27"/>
    <p:sldId id="276" r:id="rId28"/>
    <p:sldId id="275" r:id="rId29"/>
    <p:sldId id="281"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8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image" Target="../media/image85.jpg"/></Relationships>
</file>

<file path=ppt/diagrams/_rels/drawing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image" Target="../media/image8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1A030-8AA3-49BE-86C8-BBE17A3D4FB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8545D22-12A9-42AE-931D-CB9C1AB217A7}">
      <dgm:prSet/>
      <dgm:spPr/>
      <dgm:t>
        <a:bodyPr/>
        <a:lstStyle/>
        <a:p>
          <a:r>
            <a:rPr lang="sr-Cyrl-BA"/>
            <a:t>Ученичка задруга ОШ „Сестре Радовић“ основана је 24.12.2020. године под називом „Наши трагови“. </a:t>
          </a:r>
          <a:endParaRPr lang="en-US"/>
        </a:p>
      </dgm:t>
    </dgm:pt>
    <dgm:pt modelId="{5A095F1E-2CC3-4597-8DE9-F987BDBBABC3}" type="parTrans" cxnId="{4E0FCB25-60F7-4746-A59B-896E2F170357}">
      <dgm:prSet/>
      <dgm:spPr/>
      <dgm:t>
        <a:bodyPr/>
        <a:lstStyle/>
        <a:p>
          <a:endParaRPr lang="en-US"/>
        </a:p>
      </dgm:t>
    </dgm:pt>
    <dgm:pt modelId="{0DF1E77C-BE89-4D73-8C56-B3354FC43E55}" type="sibTrans" cxnId="{4E0FCB25-60F7-4746-A59B-896E2F170357}">
      <dgm:prSet/>
      <dgm:spPr/>
      <dgm:t>
        <a:bodyPr/>
        <a:lstStyle/>
        <a:p>
          <a:endParaRPr lang="en-US"/>
        </a:p>
      </dgm:t>
    </dgm:pt>
    <dgm:pt modelId="{8A6B60DB-AF2C-47BB-ACAB-660D75645B84}">
      <dgm:prSet/>
      <dgm:spPr/>
      <dgm:t>
        <a:bodyPr/>
        <a:lstStyle/>
        <a:p>
          <a:r>
            <a:rPr lang="sr-Cyrl-BA"/>
            <a:t>Задругу су основали сви запослени, на челу са директорком школе. Чланови задруге су ученици, наставници, ваннаставно особље, али и родитељи. </a:t>
          </a:r>
          <a:endParaRPr lang="en-US"/>
        </a:p>
      </dgm:t>
    </dgm:pt>
    <dgm:pt modelId="{63E8F64E-C5E9-4016-9D8A-F959D458A8FC}" type="parTrans" cxnId="{4585D69D-0193-4F35-B6EE-0EFF367719CB}">
      <dgm:prSet/>
      <dgm:spPr/>
      <dgm:t>
        <a:bodyPr/>
        <a:lstStyle/>
        <a:p>
          <a:endParaRPr lang="en-US"/>
        </a:p>
      </dgm:t>
    </dgm:pt>
    <dgm:pt modelId="{0C0EDFE0-E7C9-43E5-9B5B-3D0356C36A50}" type="sibTrans" cxnId="{4585D69D-0193-4F35-B6EE-0EFF367719CB}">
      <dgm:prSet/>
      <dgm:spPr/>
      <dgm:t>
        <a:bodyPr/>
        <a:lstStyle/>
        <a:p>
          <a:endParaRPr lang="en-US"/>
        </a:p>
      </dgm:t>
    </dgm:pt>
    <dgm:pt modelId="{4CC510F8-8BF0-45C0-B1F5-DD19DCF5AE92}">
      <dgm:prSet/>
      <dgm:spPr/>
      <dgm:t>
        <a:bodyPr/>
        <a:lstStyle/>
        <a:p>
          <a:r>
            <a:rPr lang="sr-Cyrl-BA" dirty="0"/>
            <a:t>Задруга се финансира од чланарина које у симболичном износу плаћају сви чланови, од продаје производа задруге, и конкурисањем за разне пројекте које расписује Министарство </a:t>
          </a:r>
          <a:r>
            <a:rPr lang="sr-Cyrl-BA" dirty="0" err="1"/>
            <a:t>просвете</a:t>
          </a:r>
          <a:r>
            <a:rPr lang="sr-Cyrl-BA" dirty="0"/>
            <a:t>. </a:t>
          </a:r>
          <a:endParaRPr lang="en-US" dirty="0"/>
        </a:p>
      </dgm:t>
    </dgm:pt>
    <dgm:pt modelId="{8ED5558B-ED6E-4A9B-803D-AE4E164B4B7E}" type="parTrans" cxnId="{E5ECA8F7-5D6B-44D8-A28F-DEB70EE30601}">
      <dgm:prSet/>
      <dgm:spPr/>
      <dgm:t>
        <a:bodyPr/>
        <a:lstStyle/>
        <a:p>
          <a:endParaRPr lang="en-US"/>
        </a:p>
      </dgm:t>
    </dgm:pt>
    <dgm:pt modelId="{81A895AB-5184-4FF5-B177-7A72A873468D}" type="sibTrans" cxnId="{E5ECA8F7-5D6B-44D8-A28F-DEB70EE30601}">
      <dgm:prSet/>
      <dgm:spPr/>
      <dgm:t>
        <a:bodyPr/>
        <a:lstStyle/>
        <a:p>
          <a:endParaRPr lang="en-US"/>
        </a:p>
      </dgm:t>
    </dgm:pt>
    <dgm:pt modelId="{091ACF4A-CDAC-42F5-823A-07A95180FF99}">
      <dgm:prSet/>
      <dgm:spPr/>
      <dgm:t>
        <a:bodyPr/>
        <a:lstStyle/>
        <a:p>
          <a:r>
            <a:rPr lang="ru-RU" dirty="0"/>
            <a:t>Оснивање задруга подржано је и предложено директно од стране Министарства просвете у св</a:t>
          </a:r>
          <a:r>
            <a:rPr lang="sr-Cyrl-RS" dirty="0"/>
            <a:t>и</a:t>
          </a:r>
          <a:r>
            <a:rPr lang="ru-RU" dirty="0"/>
            <a:t>м основним и средњим школама које за то имају могућности. </a:t>
          </a:r>
          <a:endParaRPr lang="en-US" dirty="0"/>
        </a:p>
      </dgm:t>
    </dgm:pt>
    <dgm:pt modelId="{5CD9FCFF-E31C-47FB-864F-BFCF0551D1A5}" type="parTrans" cxnId="{E5DA7C9F-8F7E-4582-9211-D0A1B36B4BF9}">
      <dgm:prSet/>
      <dgm:spPr/>
      <dgm:t>
        <a:bodyPr/>
        <a:lstStyle/>
        <a:p>
          <a:endParaRPr lang="en-US"/>
        </a:p>
      </dgm:t>
    </dgm:pt>
    <dgm:pt modelId="{2DF954BA-471D-44C5-A66D-EAE9FCF20E7A}" type="sibTrans" cxnId="{E5DA7C9F-8F7E-4582-9211-D0A1B36B4BF9}">
      <dgm:prSet/>
      <dgm:spPr/>
      <dgm:t>
        <a:bodyPr/>
        <a:lstStyle/>
        <a:p>
          <a:endParaRPr lang="en-US"/>
        </a:p>
      </dgm:t>
    </dgm:pt>
    <dgm:pt modelId="{550D7D9A-CBEE-4E8E-B2C1-A90864B10C96}" type="pres">
      <dgm:prSet presAssocID="{2FB1A030-8AA3-49BE-86C8-BBE17A3D4FBE}" presName="outerComposite" presStyleCnt="0">
        <dgm:presLayoutVars>
          <dgm:chMax val="5"/>
          <dgm:dir/>
          <dgm:resizeHandles val="exact"/>
        </dgm:presLayoutVars>
      </dgm:prSet>
      <dgm:spPr/>
    </dgm:pt>
    <dgm:pt modelId="{3BD6B279-BA74-4996-AF03-435EDFA3A20A}" type="pres">
      <dgm:prSet presAssocID="{2FB1A030-8AA3-49BE-86C8-BBE17A3D4FBE}" presName="dummyMaxCanvas" presStyleCnt="0">
        <dgm:presLayoutVars/>
      </dgm:prSet>
      <dgm:spPr/>
    </dgm:pt>
    <dgm:pt modelId="{7F4524AF-B239-4B63-B67B-DAC61C38576F}" type="pres">
      <dgm:prSet presAssocID="{2FB1A030-8AA3-49BE-86C8-BBE17A3D4FBE}" presName="FourNodes_1" presStyleLbl="node1" presStyleIdx="0" presStyleCnt="4">
        <dgm:presLayoutVars>
          <dgm:bulletEnabled val="1"/>
        </dgm:presLayoutVars>
      </dgm:prSet>
      <dgm:spPr/>
    </dgm:pt>
    <dgm:pt modelId="{6E86E44E-82B6-4463-92A3-F66FA8F6DF3E}" type="pres">
      <dgm:prSet presAssocID="{2FB1A030-8AA3-49BE-86C8-BBE17A3D4FBE}" presName="FourNodes_2" presStyleLbl="node1" presStyleIdx="1" presStyleCnt="4">
        <dgm:presLayoutVars>
          <dgm:bulletEnabled val="1"/>
        </dgm:presLayoutVars>
      </dgm:prSet>
      <dgm:spPr/>
    </dgm:pt>
    <dgm:pt modelId="{8538F27F-3E84-49BA-902D-8F79AB05C86E}" type="pres">
      <dgm:prSet presAssocID="{2FB1A030-8AA3-49BE-86C8-BBE17A3D4FBE}" presName="FourNodes_3" presStyleLbl="node1" presStyleIdx="2" presStyleCnt="4">
        <dgm:presLayoutVars>
          <dgm:bulletEnabled val="1"/>
        </dgm:presLayoutVars>
      </dgm:prSet>
      <dgm:spPr/>
    </dgm:pt>
    <dgm:pt modelId="{AFD9BDF2-0E72-4176-9B57-716D59CFA135}" type="pres">
      <dgm:prSet presAssocID="{2FB1A030-8AA3-49BE-86C8-BBE17A3D4FBE}" presName="FourNodes_4" presStyleLbl="node1" presStyleIdx="3" presStyleCnt="4">
        <dgm:presLayoutVars>
          <dgm:bulletEnabled val="1"/>
        </dgm:presLayoutVars>
      </dgm:prSet>
      <dgm:spPr/>
    </dgm:pt>
    <dgm:pt modelId="{C5093045-B27A-4C6D-9CA6-AC9F257C6F2B}" type="pres">
      <dgm:prSet presAssocID="{2FB1A030-8AA3-49BE-86C8-BBE17A3D4FBE}" presName="FourConn_1-2" presStyleLbl="fgAccFollowNode1" presStyleIdx="0" presStyleCnt="3">
        <dgm:presLayoutVars>
          <dgm:bulletEnabled val="1"/>
        </dgm:presLayoutVars>
      </dgm:prSet>
      <dgm:spPr/>
    </dgm:pt>
    <dgm:pt modelId="{B72E676F-8EB1-4B5A-AE1F-FCC9726F5408}" type="pres">
      <dgm:prSet presAssocID="{2FB1A030-8AA3-49BE-86C8-BBE17A3D4FBE}" presName="FourConn_2-3" presStyleLbl="fgAccFollowNode1" presStyleIdx="1" presStyleCnt="3">
        <dgm:presLayoutVars>
          <dgm:bulletEnabled val="1"/>
        </dgm:presLayoutVars>
      </dgm:prSet>
      <dgm:spPr/>
    </dgm:pt>
    <dgm:pt modelId="{815F9649-8264-403A-B5DC-2D9F58F12410}" type="pres">
      <dgm:prSet presAssocID="{2FB1A030-8AA3-49BE-86C8-BBE17A3D4FBE}" presName="FourConn_3-4" presStyleLbl="fgAccFollowNode1" presStyleIdx="2" presStyleCnt="3">
        <dgm:presLayoutVars>
          <dgm:bulletEnabled val="1"/>
        </dgm:presLayoutVars>
      </dgm:prSet>
      <dgm:spPr/>
    </dgm:pt>
    <dgm:pt modelId="{04E2A413-C746-475E-9C9C-0F2D0FE0BFF4}" type="pres">
      <dgm:prSet presAssocID="{2FB1A030-8AA3-49BE-86C8-BBE17A3D4FBE}" presName="FourNodes_1_text" presStyleLbl="node1" presStyleIdx="3" presStyleCnt="4">
        <dgm:presLayoutVars>
          <dgm:bulletEnabled val="1"/>
        </dgm:presLayoutVars>
      </dgm:prSet>
      <dgm:spPr/>
    </dgm:pt>
    <dgm:pt modelId="{D9221C64-96CF-4B96-8697-BEDE0CAE0ECB}" type="pres">
      <dgm:prSet presAssocID="{2FB1A030-8AA3-49BE-86C8-BBE17A3D4FBE}" presName="FourNodes_2_text" presStyleLbl="node1" presStyleIdx="3" presStyleCnt="4">
        <dgm:presLayoutVars>
          <dgm:bulletEnabled val="1"/>
        </dgm:presLayoutVars>
      </dgm:prSet>
      <dgm:spPr/>
    </dgm:pt>
    <dgm:pt modelId="{F24097C3-A7C8-441C-8371-2712A8E2F733}" type="pres">
      <dgm:prSet presAssocID="{2FB1A030-8AA3-49BE-86C8-BBE17A3D4FBE}" presName="FourNodes_3_text" presStyleLbl="node1" presStyleIdx="3" presStyleCnt="4">
        <dgm:presLayoutVars>
          <dgm:bulletEnabled val="1"/>
        </dgm:presLayoutVars>
      </dgm:prSet>
      <dgm:spPr/>
    </dgm:pt>
    <dgm:pt modelId="{EF45408F-3A6D-4D0E-A680-492B10872197}" type="pres">
      <dgm:prSet presAssocID="{2FB1A030-8AA3-49BE-86C8-BBE17A3D4FBE}" presName="FourNodes_4_text" presStyleLbl="node1" presStyleIdx="3" presStyleCnt="4">
        <dgm:presLayoutVars>
          <dgm:bulletEnabled val="1"/>
        </dgm:presLayoutVars>
      </dgm:prSet>
      <dgm:spPr/>
    </dgm:pt>
  </dgm:ptLst>
  <dgm:cxnLst>
    <dgm:cxn modelId="{9592B108-B6AD-4BD5-BFD0-4763D31270FE}" type="presOf" srcId="{D8545D22-12A9-42AE-931D-CB9C1AB217A7}" destId="{7F4524AF-B239-4B63-B67B-DAC61C38576F}" srcOrd="0" destOrd="0" presId="urn:microsoft.com/office/officeart/2005/8/layout/vProcess5"/>
    <dgm:cxn modelId="{0B1DDE0A-AFB7-4919-B8C4-2E573C44B894}" type="presOf" srcId="{0DF1E77C-BE89-4D73-8C56-B3354FC43E55}" destId="{C5093045-B27A-4C6D-9CA6-AC9F257C6F2B}" srcOrd="0" destOrd="0" presId="urn:microsoft.com/office/officeart/2005/8/layout/vProcess5"/>
    <dgm:cxn modelId="{475C2D0C-8F21-488A-9B20-252E131E6EC8}" type="presOf" srcId="{091ACF4A-CDAC-42F5-823A-07A95180FF99}" destId="{AFD9BDF2-0E72-4176-9B57-716D59CFA135}" srcOrd="0" destOrd="0" presId="urn:microsoft.com/office/officeart/2005/8/layout/vProcess5"/>
    <dgm:cxn modelId="{AADC9918-AF47-4985-B62C-D9FC270D8D02}" type="presOf" srcId="{4CC510F8-8BF0-45C0-B1F5-DD19DCF5AE92}" destId="{8538F27F-3E84-49BA-902D-8F79AB05C86E}" srcOrd="0" destOrd="0" presId="urn:microsoft.com/office/officeart/2005/8/layout/vProcess5"/>
    <dgm:cxn modelId="{FFCB1423-800B-423F-BF79-08D0E5613DEB}" type="presOf" srcId="{81A895AB-5184-4FF5-B177-7A72A873468D}" destId="{815F9649-8264-403A-B5DC-2D9F58F12410}" srcOrd="0" destOrd="0" presId="urn:microsoft.com/office/officeart/2005/8/layout/vProcess5"/>
    <dgm:cxn modelId="{4E0FCB25-60F7-4746-A59B-896E2F170357}" srcId="{2FB1A030-8AA3-49BE-86C8-BBE17A3D4FBE}" destId="{D8545D22-12A9-42AE-931D-CB9C1AB217A7}" srcOrd="0" destOrd="0" parTransId="{5A095F1E-2CC3-4597-8DE9-F987BDBBABC3}" sibTransId="{0DF1E77C-BE89-4D73-8C56-B3354FC43E55}"/>
    <dgm:cxn modelId="{8590132D-ABBA-4A44-850D-09777EDF07D5}" type="presOf" srcId="{8A6B60DB-AF2C-47BB-ACAB-660D75645B84}" destId="{6E86E44E-82B6-4463-92A3-F66FA8F6DF3E}" srcOrd="0" destOrd="0" presId="urn:microsoft.com/office/officeart/2005/8/layout/vProcess5"/>
    <dgm:cxn modelId="{51DE9043-47FC-4D88-B55F-927FC2D9B3D8}" type="presOf" srcId="{D8545D22-12A9-42AE-931D-CB9C1AB217A7}" destId="{04E2A413-C746-475E-9C9C-0F2D0FE0BFF4}" srcOrd="1" destOrd="0" presId="urn:microsoft.com/office/officeart/2005/8/layout/vProcess5"/>
    <dgm:cxn modelId="{43B52E67-10B8-4938-BBAB-D9AA417D1E8E}" type="presOf" srcId="{0C0EDFE0-E7C9-43E5-9B5B-3D0356C36A50}" destId="{B72E676F-8EB1-4B5A-AE1F-FCC9726F5408}" srcOrd="0" destOrd="0" presId="urn:microsoft.com/office/officeart/2005/8/layout/vProcess5"/>
    <dgm:cxn modelId="{C3283D55-6D04-454F-B568-DC99204C752B}" type="presOf" srcId="{2FB1A030-8AA3-49BE-86C8-BBE17A3D4FBE}" destId="{550D7D9A-CBEE-4E8E-B2C1-A90864B10C96}" srcOrd="0" destOrd="0" presId="urn:microsoft.com/office/officeart/2005/8/layout/vProcess5"/>
    <dgm:cxn modelId="{D225E65A-CA45-4816-A3EE-08161F4E5E43}" type="presOf" srcId="{091ACF4A-CDAC-42F5-823A-07A95180FF99}" destId="{EF45408F-3A6D-4D0E-A680-492B10872197}" srcOrd="1" destOrd="0" presId="urn:microsoft.com/office/officeart/2005/8/layout/vProcess5"/>
    <dgm:cxn modelId="{2EEB5F93-CE46-4A15-B19E-64F331504990}" type="presOf" srcId="{8A6B60DB-AF2C-47BB-ACAB-660D75645B84}" destId="{D9221C64-96CF-4B96-8697-BEDE0CAE0ECB}" srcOrd="1" destOrd="0" presId="urn:microsoft.com/office/officeart/2005/8/layout/vProcess5"/>
    <dgm:cxn modelId="{4585D69D-0193-4F35-B6EE-0EFF367719CB}" srcId="{2FB1A030-8AA3-49BE-86C8-BBE17A3D4FBE}" destId="{8A6B60DB-AF2C-47BB-ACAB-660D75645B84}" srcOrd="1" destOrd="0" parTransId="{63E8F64E-C5E9-4016-9D8A-F959D458A8FC}" sibTransId="{0C0EDFE0-E7C9-43E5-9B5B-3D0356C36A50}"/>
    <dgm:cxn modelId="{E5DA7C9F-8F7E-4582-9211-D0A1B36B4BF9}" srcId="{2FB1A030-8AA3-49BE-86C8-BBE17A3D4FBE}" destId="{091ACF4A-CDAC-42F5-823A-07A95180FF99}" srcOrd="3" destOrd="0" parTransId="{5CD9FCFF-E31C-47FB-864F-BFCF0551D1A5}" sibTransId="{2DF954BA-471D-44C5-A66D-EAE9FCF20E7A}"/>
    <dgm:cxn modelId="{4F4CC0B8-37CA-4CC5-A8FE-897A09A19267}" type="presOf" srcId="{4CC510F8-8BF0-45C0-B1F5-DD19DCF5AE92}" destId="{F24097C3-A7C8-441C-8371-2712A8E2F733}" srcOrd="1" destOrd="0" presId="urn:microsoft.com/office/officeart/2005/8/layout/vProcess5"/>
    <dgm:cxn modelId="{E5ECA8F7-5D6B-44D8-A28F-DEB70EE30601}" srcId="{2FB1A030-8AA3-49BE-86C8-BBE17A3D4FBE}" destId="{4CC510F8-8BF0-45C0-B1F5-DD19DCF5AE92}" srcOrd="2" destOrd="0" parTransId="{8ED5558B-ED6E-4A9B-803D-AE4E164B4B7E}" sibTransId="{81A895AB-5184-4FF5-B177-7A72A873468D}"/>
    <dgm:cxn modelId="{408EAF2E-6C47-4CAD-BE0C-E535EA174F02}" type="presParOf" srcId="{550D7D9A-CBEE-4E8E-B2C1-A90864B10C96}" destId="{3BD6B279-BA74-4996-AF03-435EDFA3A20A}" srcOrd="0" destOrd="0" presId="urn:microsoft.com/office/officeart/2005/8/layout/vProcess5"/>
    <dgm:cxn modelId="{212B12B9-EF55-41F0-981E-27F3F887DA51}" type="presParOf" srcId="{550D7D9A-CBEE-4E8E-B2C1-A90864B10C96}" destId="{7F4524AF-B239-4B63-B67B-DAC61C38576F}" srcOrd="1" destOrd="0" presId="urn:microsoft.com/office/officeart/2005/8/layout/vProcess5"/>
    <dgm:cxn modelId="{61F76F56-2C12-46D1-B0A2-2292C669FFDC}" type="presParOf" srcId="{550D7D9A-CBEE-4E8E-B2C1-A90864B10C96}" destId="{6E86E44E-82B6-4463-92A3-F66FA8F6DF3E}" srcOrd="2" destOrd="0" presId="urn:microsoft.com/office/officeart/2005/8/layout/vProcess5"/>
    <dgm:cxn modelId="{05885CAA-4E2F-4A9B-8600-AD627F88BC93}" type="presParOf" srcId="{550D7D9A-CBEE-4E8E-B2C1-A90864B10C96}" destId="{8538F27F-3E84-49BA-902D-8F79AB05C86E}" srcOrd="3" destOrd="0" presId="urn:microsoft.com/office/officeart/2005/8/layout/vProcess5"/>
    <dgm:cxn modelId="{069A9DB9-B597-4B9D-9AA7-CC364F96B00F}" type="presParOf" srcId="{550D7D9A-CBEE-4E8E-B2C1-A90864B10C96}" destId="{AFD9BDF2-0E72-4176-9B57-716D59CFA135}" srcOrd="4" destOrd="0" presId="urn:microsoft.com/office/officeart/2005/8/layout/vProcess5"/>
    <dgm:cxn modelId="{4358F4E4-EA82-4E24-99A4-1294B830A28D}" type="presParOf" srcId="{550D7D9A-CBEE-4E8E-B2C1-A90864B10C96}" destId="{C5093045-B27A-4C6D-9CA6-AC9F257C6F2B}" srcOrd="5" destOrd="0" presId="urn:microsoft.com/office/officeart/2005/8/layout/vProcess5"/>
    <dgm:cxn modelId="{FF3FDE0C-3A16-4289-871E-6BB84EE8D62D}" type="presParOf" srcId="{550D7D9A-CBEE-4E8E-B2C1-A90864B10C96}" destId="{B72E676F-8EB1-4B5A-AE1F-FCC9726F5408}" srcOrd="6" destOrd="0" presId="urn:microsoft.com/office/officeart/2005/8/layout/vProcess5"/>
    <dgm:cxn modelId="{B0CB9AB6-3130-46A9-A4EA-38145F58774E}" type="presParOf" srcId="{550D7D9A-CBEE-4E8E-B2C1-A90864B10C96}" destId="{815F9649-8264-403A-B5DC-2D9F58F12410}" srcOrd="7" destOrd="0" presId="urn:microsoft.com/office/officeart/2005/8/layout/vProcess5"/>
    <dgm:cxn modelId="{74A6C7F2-491F-4B1C-A0F2-622ACA0CEBB2}" type="presParOf" srcId="{550D7D9A-CBEE-4E8E-B2C1-A90864B10C96}" destId="{04E2A413-C746-475E-9C9C-0F2D0FE0BFF4}" srcOrd="8" destOrd="0" presId="urn:microsoft.com/office/officeart/2005/8/layout/vProcess5"/>
    <dgm:cxn modelId="{4530BBA5-A85B-46EC-BFC1-293B45F1FEEF}" type="presParOf" srcId="{550D7D9A-CBEE-4E8E-B2C1-A90864B10C96}" destId="{D9221C64-96CF-4B96-8697-BEDE0CAE0ECB}" srcOrd="9" destOrd="0" presId="urn:microsoft.com/office/officeart/2005/8/layout/vProcess5"/>
    <dgm:cxn modelId="{92D6EEA4-B8F4-4C03-91E1-C6D09F7E69F2}" type="presParOf" srcId="{550D7D9A-CBEE-4E8E-B2C1-A90864B10C96}" destId="{F24097C3-A7C8-441C-8371-2712A8E2F733}" srcOrd="10" destOrd="0" presId="urn:microsoft.com/office/officeart/2005/8/layout/vProcess5"/>
    <dgm:cxn modelId="{70F8B736-516E-4F59-8CEE-E0ECB6780FE0}" type="presParOf" srcId="{550D7D9A-CBEE-4E8E-B2C1-A90864B10C96}" destId="{EF45408F-3A6D-4D0E-A680-492B10872197}"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B38115-B3B1-419C-B7E0-36A8E3D36F2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42E8D5F-8C80-42B0-83BA-B2736D3063D5}">
      <dgm:prSet custT="1"/>
      <dgm:spPr/>
      <dgm:t>
        <a:bodyPr/>
        <a:lstStyle/>
        <a:p>
          <a:r>
            <a:rPr lang="ru-RU" sz="2000" b="0" i="0" baseline="0" dirty="0"/>
            <a:t>Циљ постојања ученичке задруге је упознавање ученика са :</a:t>
          </a:r>
          <a:endParaRPr lang="en-US" sz="2000" dirty="0"/>
        </a:p>
      </dgm:t>
    </dgm:pt>
    <dgm:pt modelId="{4FDAC6D7-9D4E-47EA-BC4F-2077F4DC98A0}" type="parTrans" cxnId="{A7C31D49-053C-4F98-8432-89712D7E5DF0}">
      <dgm:prSet/>
      <dgm:spPr/>
      <dgm:t>
        <a:bodyPr/>
        <a:lstStyle/>
        <a:p>
          <a:endParaRPr lang="en-US"/>
        </a:p>
      </dgm:t>
    </dgm:pt>
    <dgm:pt modelId="{9E03804A-60BE-462C-B33F-F436BF0DA74B}" type="sibTrans" cxnId="{A7C31D49-053C-4F98-8432-89712D7E5DF0}">
      <dgm:prSet/>
      <dgm:spPr/>
      <dgm:t>
        <a:bodyPr/>
        <a:lstStyle/>
        <a:p>
          <a:endParaRPr lang="en-US"/>
        </a:p>
      </dgm:t>
    </dgm:pt>
    <dgm:pt modelId="{B5C1BDA9-5E9A-4937-BEF8-A8411E81765E}">
      <dgm:prSet/>
      <dgm:spPr/>
      <dgm:t>
        <a:bodyPr/>
        <a:lstStyle/>
        <a:p>
          <a:r>
            <a:rPr lang="ru-RU" b="0" i="0" baseline="0" dirty="0"/>
            <a:t>Предузетништвом </a:t>
          </a:r>
          <a:endParaRPr lang="en-US" dirty="0"/>
        </a:p>
      </dgm:t>
    </dgm:pt>
    <dgm:pt modelId="{BA3647D1-03EE-4EE2-B267-2BFB00603B6F}" type="parTrans" cxnId="{1C82F095-AF7A-4B62-AE39-E3B383C0007C}">
      <dgm:prSet/>
      <dgm:spPr/>
      <dgm:t>
        <a:bodyPr/>
        <a:lstStyle/>
        <a:p>
          <a:endParaRPr lang="en-US"/>
        </a:p>
      </dgm:t>
    </dgm:pt>
    <dgm:pt modelId="{A143DF22-8280-42C5-9365-7E592959CF57}" type="sibTrans" cxnId="{1C82F095-AF7A-4B62-AE39-E3B383C0007C}">
      <dgm:prSet/>
      <dgm:spPr/>
      <dgm:t>
        <a:bodyPr/>
        <a:lstStyle/>
        <a:p>
          <a:endParaRPr lang="en-US"/>
        </a:p>
      </dgm:t>
    </dgm:pt>
    <dgm:pt modelId="{CF7A0B8D-6F27-4A8F-B55E-B69582A5E4DD}">
      <dgm:prSet/>
      <dgm:spPr/>
      <dgm:t>
        <a:bodyPr/>
        <a:lstStyle/>
        <a:p>
          <a:r>
            <a:rPr lang="ru-RU" b="0" i="0" baseline="0" dirty="0"/>
            <a:t>Производњом </a:t>
          </a:r>
          <a:endParaRPr lang="en-US" dirty="0"/>
        </a:p>
      </dgm:t>
    </dgm:pt>
    <dgm:pt modelId="{49D3E029-0312-4874-8C6A-7045D3DBE0AC}" type="parTrans" cxnId="{7B0BFE31-3CE6-40B9-B122-9C0B75C9CAF4}">
      <dgm:prSet/>
      <dgm:spPr/>
      <dgm:t>
        <a:bodyPr/>
        <a:lstStyle/>
        <a:p>
          <a:endParaRPr lang="en-US"/>
        </a:p>
      </dgm:t>
    </dgm:pt>
    <dgm:pt modelId="{F89DCF60-350C-40A2-BC91-E6CD9A7DA3F2}" type="sibTrans" cxnId="{7B0BFE31-3CE6-40B9-B122-9C0B75C9CAF4}">
      <dgm:prSet/>
      <dgm:spPr/>
      <dgm:t>
        <a:bodyPr/>
        <a:lstStyle/>
        <a:p>
          <a:endParaRPr lang="en-US"/>
        </a:p>
      </dgm:t>
    </dgm:pt>
    <dgm:pt modelId="{CD9E2C60-5396-4850-B195-7D5831AF746C}">
      <dgm:prSet/>
      <dgm:spPr/>
      <dgm:t>
        <a:bodyPr/>
        <a:lstStyle/>
        <a:p>
          <a:r>
            <a:rPr lang="ru-RU" b="0" i="0" baseline="0" dirty="0"/>
            <a:t>Пласирањем и продајом производа </a:t>
          </a:r>
          <a:endParaRPr lang="en-US" dirty="0"/>
        </a:p>
      </dgm:t>
    </dgm:pt>
    <dgm:pt modelId="{F805BBCC-8876-479F-A84B-31162B52D70B}" type="parTrans" cxnId="{E7B91251-9805-4356-9529-80A606E60F33}">
      <dgm:prSet/>
      <dgm:spPr/>
      <dgm:t>
        <a:bodyPr/>
        <a:lstStyle/>
        <a:p>
          <a:endParaRPr lang="en-US"/>
        </a:p>
      </dgm:t>
    </dgm:pt>
    <dgm:pt modelId="{F19F2216-1605-46DE-8EFB-690266B5AE37}" type="sibTrans" cxnId="{E7B91251-9805-4356-9529-80A606E60F33}">
      <dgm:prSet/>
      <dgm:spPr/>
      <dgm:t>
        <a:bodyPr/>
        <a:lstStyle/>
        <a:p>
          <a:endParaRPr lang="en-US"/>
        </a:p>
      </dgm:t>
    </dgm:pt>
    <dgm:pt modelId="{DE97300E-EDD9-4181-B982-E3C4CA74F054}" type="pres">
      <dgm:prSet presAssocID="{C1B38115-B3B1-419C-B7E0-36A8E3D36F2D}" presName="linear" presStyleCnt="0">
        <dgm:presLayoutVars>
          <dgm:dir/>
          <dgm:animLvl val="lvl"/>
          <dgm:resizeHandles val="exact"/>
        </dgm:presLayoutVars>
      </dgm:prSet>
      <dgm:spPr/>
    </dgm:pt>
    <dgm:pt modelId="{91DEFEBD-F965-43F1-8E86-FD7367FDAC7D}" type="pres">
      <dgm:prSet presAssocID="{E42E8D5F-8C80-42B0-83BA-B2736D3063D5}" presName="parentLin" presStyleCnt="0"/>
      <dgm:spPr/>
    </dgm:pt>
    <dgm:pt modelId="{3612622A-ECFD-444F-A8FB-BB49443E994B}" type="pres">
      <dgm:prSet presAssocID="{E42E8D5F-8C80-42B0-83BA-B2736D3063D5}" presName="parentLeftMargin" presStyleLbl="node1" presStyleIdx="0" presStyleCnt="1"/>
      <dgm:spPr/>
    </dgm:pt>
    <dgm:pt modelId="{84713204-3D51-4658-945D-56B2BA19FC05}" type="pres">
      <dgm:prSet presAssocID="{E42E8D5F-8C80-42B0-83BA-B2736D3063D5}" presName="parentText" presStyleLbl="node1" presStyleIdx="0" presStyleCnt="1" custScaleX="120006" custScaleY="160271" custLinFactNeighborY="7917">
        <dgm:presLayoutVars>
          <dgm:chMax val="0"/>
          <dgm:bulletEnabled val="1"/>
        </dgm:presLayoutVars>
      </dgm:prSet>
      <dgm:spPr/>
    </dgm:pt>
    <dgm:pt modelId="{8A62EB99-0A99-40CC-BFCC-98F378AB85A0}" type="pres">
      <dgm:prSet presAssocID="{E42E8D5F-8C80-42B0-83BA-B2736D3063D5}" presName="negativeSpace" presStyleCnt="0"/>
      <dgm:spPr/>
    </dgm:pt>
    <dgm:pt modelId="{617F2485-DB8C-487A-B8C5-F06866C34FEB}" type="pres">
      <dgm:prSet presAssocID="{E42E8D5F-8C80-42B0-83BA-B2736D3063D5}" presName="childText" presStyleLbl="conFgAcc1" presStyleIdx="0" presStyleCnt="1" custLinFactNeighborY="22337">
        <dgm:presLayoutVars>
          <dgm:bulletEnabled val="1"/>
        </dgm:presLayoutVars>
      </dgm:prSet>
      <dgm:spPr/>
    </dgm:pt>
  </dgm:ptLst>
  <dgm:cxnLst>
    <dgm:cxn modelId="{7B0BFE31-3CE6-40B9-B122-9C0B75C9CAF4}" srcId="{E42E8D5F-8C80-42B0-83BA-B2736D3063D5}" destId="{CF7A0B8D-6F27-4A8F-B55E-B69582A5E4DD}" srcOrd="1" destOrd="0" parTransId="{49D3E029-0312-4874-8C6A-7045D3DBE0AC}" sibTransId="{F89DCF60-350C-40A2-BC91-E6CD9A7DA3F2}"/>
    <dgm:cxn modelId="{BC1B6536-8228-495A-B761-69A02F9C5806}" type="presOf" srcId="{E42E8D5F-8C80-42B0-83BA-B2736D3063D5}" destId="{3612622A-ECFD-444F-A8FB-BB49443E994B}" srcOrd="0" destOrd="0" presId="urn:microsoft.com/office/officeart/2005/8/layout/list1"/>
    <dgm:cxn modelId="{92591C38-1161-4BC0-8F48-289C1583444A}" type="presOf" srcId="{CF7A0B8D-6F27-4A8F-B55E-B69582A5E4DD}" destId="{617F2485-DB8C-487A-B8C5-F06866C34FEB}" srcOrd="0" destOrd="1" presId="urn:microsoft.com/office/officeart/2005/8/layout/list1"/>
    <dgm:cxn modelId="{9A4F935F-E53A-4628-935C-17F53876DC24}" type="presOf" srcId="{CD9E2C60-5396-4850-B195-7D5831AF746C}" destId="{617F2485-DB8C-487A-B8C5-F06866C34FEB}" srcOrd="0" destOrd="2" presId="urn:microsoft.com/office/officeart/2005/8/layout/list1"/>
    <dgm:cxn modelId="{A7C31D49-053C-4F98-8432-89712D7E5DF0}" srcId="{C1B38115-B3B1-419C-B7E0-36A8E3D36F2D}" destId="{E42E8D5F-8C80-42B0-83BA-B2736D3063D5}" srcOrd="0" destOrd="0" parTransId="{4FDAC6D7-9D4E-47EA-BC4F-2077F4DC98A0}" sibTransId="{9E03804A-60BE-462C-B33F-F436BF0DA74B}"/>
    <dgm:cxn modelId="{E7B91251-9805-4356-9529-80A606E60F33}" srcId="{E42E8D5F-8C80-42B0-83BA-B2736D3063D5}" destId="{CD9E2C60-5396-4850-B195-7D5831AF746C}" srcOrd="2" destOrd="0" parTransId="{F805BBCC-8876-479F-A84B-31162B52D70B}" sibTransId="{F19F2216-1605-46DE-8EFB-690266B5AE37}"/>
    <dgm:cxn modelId="{E1109E93-71A6-435D-B553-E770E699F687}" type="presOf" srcId="{E42E8D5F-8C80-42B0-83BA-B2736D3063D5}" destId="{84713204-3D51-4658-945D-56B2BA19FC05}" srcOrd="1" destOrd="0" presId="urn:microsoft.com/office/officeart/2005/8/layout/list1"/>
    <dgm:cxn modelId="{1C82F095-AF7A-4B62-AE39-E3B383C0007C}" srcId="{E42E8D5F-8C80-42B0-83BA-B2736D3063D5}" destId="{B5C1BDA9-5E9A-4937-BEF8-A8411E81765E}" srcOrd="0" destOrd="0" parTransId="{BA3647D1-03EE-4EE2-B267-2BFB00603B6F}" sibTransId="{A143DF22-8280-42C5-9365-7E592959CF57}"/>
    <dgm:cxn modelId="{A6C4219A-6E64-46F4-A540-AE5C72F43B82}" type="presOf" srcId="{B5C1BDA9-5E9A-4937-BEF8-A8411E81765E}" destId="{617F2485-DB8C-487A-B8C5-F06866C34FEB}" srcOrd="0" destOrd="0" presId="urn:microsoft.com/office/officeart/2005/8/layout/list1"/>
    <dgm:cxn modelId="{9F7056CA-1873-4EE9-A313-2CE2D6813420}" type="presOf" srcId="{C1B38115-B3B1-419C-B7E0-36A8E3D36F2D}" destId="{DE97300E-EDD9-4181-B982-E3C4CA74F054}" srcOrd="0" destOrd="0" presId="urn:microsoft.com/office/officeart/2005/8/layout/list1"/>
    <dgm:cxn modelId="{724BD70C-802D-43BA-B6F8-BC39EBA67F4E}" type="presParOf" srcId="{DE97300E-EDD9-4181-B982-E3C4CA74F054}" destId="{91DEFEBD-F965-43F1-8E86-FD7367FDAC7D}" srcOrd="0" destOrd="0" presId="urn:microsoft.com/office/officeart/2005/8/layout/list1"/>
    <dgm:cxn modelId="{FD4276E9-8212-472A-903A-C2A0FEDCB121}" type="presParOf" srcId="{91DEFEBD-F965-43F1-8E86-FD7367FDAC7D}" destId="{3612622A-ECFD-444F-A8FB-BB49443E994B}" srcOrd="0" destOrd="0" presId="urn:microsoft.com/office/officeart/2005/8/layout/list1"/>
    <dgm:cxn modelId="{8C755E45-471E-49F9-9DD2-9E659F3957D2}" type="presParOf" srcId="{91DEFEBD-F965-43F1-8E86-FD7367FDAC7D}" destId="{84713204-3D51-4658-945D-56B2BA19FC05}" srcOrd="1" destOrd="0" presId="urn:microsoft.com/office/officeart/2005/8/layout/list1"/>
    <dgm:cxn modelId="{180695D3-A256-474B-A5A6-7F2FECCDFEF7}" type="presParOf" srcId="{DE97300E-EDD9-4181-B982-E3C4CA74F054}" destId="{8A62EB99-0A99-40CC-BFCC-98F378AB85A0}" srcOrd="1" destOrd="0" presId="urn:microsoft.com/office/officeart/2005/8/layout/list1"/>
    <dgm:cxn modelId="{4DDF5D5E-B546-4156-B77E-E6394E980BC8}" type="presParOf" srcId="{DE97300E-EDD9-4181-B982-E3C4CA74F054}" destId="{617F2485-DB8C-487A-B8C5-F06866C34FE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03F576-91CC-47DD-A208-24E8DDB466E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4CD559E-62DC-4656-8E61-D41BAF08FF89}">
      <dgm:prSet/>
      <dgm:spPr/>
      <dgm:t>
        <a:bodyPr/>
        <a:lstStyle/>
        <a:p>
          <a:r>
            <a:rPr lang="sr-Cyrl-RS" dirty="0"/>
            <a:t>Први сектор: </a:t>
          </a:r>
          <a:r>
            <a:rPr lang="sr-Cyrl-RS" b="1" dirty="0"/>
            <a:t>Предузетништво</a:t>
          </a:r>
          <a:endParaRPr lang="en-US" dirty="0"/>
        </a:p>
      </dgm:t>
    </dgm:pt>
    <dgm:pt modelId="{97F901A6-CD91-424D-AD68-BC08D3C4B96F}" type="parTrans" cxnId="{3F28BD2E-E6D1-41FD-962D-7ACB711A638B}">
      <dgm:prSet/>
      <dgm:spPr/>
      <dgm:t>
        <a:bodyPr/>
        <a:lstStyle/>
        <a:p>
          <a:endParaRPr lang="en-US"/>
        </a:p>
      </dgm:t>
    </dgm:pt>
    <dgm:pt modelId="{151105DC-AAB8-4C7C-A08F-2503A73B42DD}" type="sibTrans" cxnId="{3F28BD2E-E6D1-41FD-962D-7ACB711A638B}">
      <dgm:prSet/>
      <dgm:spPr/>
      <dgm:t>
        <a:bodyPr/>
        <a:lstStyle/>
        <a:p>
          <a:endParaRPr lang="en-US"/>
        </a:p>
      </dgm:t>
    </dgm:pt>
    <dgm:pt modelId="{42F163CD-58B6-4B52-A6AC-112FA6085517}">
      <dgm:prSet/>
      <dgm:spPr/>
      <dgm:t>
        <a:bodyPr/>
        <a:lstStyle/>
        <a:p>
          <a:r>
            <a:rPr lang="sr-Cyrl-RS"/>
            <a:t>Други сектор: </a:t>
          </a:r>
          <a:r>
            <a:rPr lang="sr-Cyrl-RS" b="1"/>
            <a:t>Пољопривреда (производња)</a:t>
          </a:r>
          <a:r>
            <a:rPr lang="sr-Cyrl-RS"/>
            <a:t> </a:t>
          </a:r>
          <a:endParaRPr lang="en-US"/>
        </a:p>
      </dgm:t>
    </dgm:pt>
    <dgm:pt modelId="{ECEE06CA-9FF3-421A-AFBE-BCABF97929F0}" type="parTrans" cxnId="{675C9335-D509-4D4A-BDBD-FC33C6525754}">
      <dgm:prSet/>
      <dgm:spPr/>
      <dgm:t>
        <a:bodyPr/>
        <a:lstStyle/>
        <a:p>
          <a:endParaRPr lang="en-US"/>
        </a:p>
      </dgm:t>
    </dgm:pt>
    <dgm:pt modelId="{AF2C407E-9E91-467E-A75C-7F9FDE3ADDCE}" type="sibTrans" cxnId="{675C9335-D509-4D4A-BDBD-FC33C6525754}">
      <dgm:prSet/>
      <dgm:spPr/>
      <dgm:t>
        <a:bodyPr/>
        <a:lstStyle/>
        <a:p>
          <a:endParaRPr lang="en-US"/>
        </a:p>
      </dgm:t>
    </dgm:pt>
    <dgm:pt modelId="{28B314E1-52E6-4C67-B157-AB98A54BBB1A}">
      <dgm:prSet/>
      <dgm:spPr/>
      <dgm:t>
        <a:bodyPr/>
        <a:lstStyle/>
        <a:p>
          <a:r>
            <a:rPr lang="sr-Cyrl-RS" dirty="0"/>
            <a:t>Трећи сектор: </a:t>
          </a:r>
          <a:r>
            <a:rPr lang="sr-Cyrl-RS" b="1" dirty="0" err="1"/>
            <a:t>Креатива</a:t>
          </a:r>
          <a:endParaRPr lang="en-US" dirty="0"/>
        </a:p>
      </dgm:t>
    </dgm:pt>
    <dgm:pt modelId="{5E120093-D8E2-4BF7-984C-7C1C936E068C}" type="parTrans" cxnId="{EC28EC1E-7F97-4F70-A3E0-C33EDAF4A8DF}">
      <dgm:prSet/>
      <dgm:spPr/>
      <dgm:t>
        <a:bodyPr/>
        <a:lstStyle/>
        <a:p>
          <a:endParaRPr lang="en-US"/>
        </a:p>
      </dgm:t>
    </dgm:pt>
    <dgm:pt modelId="{7E7DDE2D-8674-4B04-97C7-2DC531712732}" type="sibTrans" cxnId="{EC28EC1E-7F97-4F70-A3E0-C33EDAF4A8DF}">
      <dgm:prSet/>
      <dgm:spPr/>
      <dgm:t>
        <a:bodyPr/>
        <a:lstStyle/>
        <a:p>
          <a:endParaRPr lang="en-US"/>
        </a:p>
      </dgm:t>
    </dgm:pt>
    <dgm:pt modelId="{C7A7C2C6-A43F-49C7-BAB5-A8A67022ADD6}" type="pres">
      <dgm:prSet presAssocID="{7003F576-91CC-47DD-A208-24E8DDB466EA}" presName="hierChild1" presStyleCnt="0">
        <dgm:presLayoutVars>
          <dgm:chPref val="1"/>
          <dgm:dir/>
          <dgm:animOne val="branch"/>
          <dgm:animLvl val="lvl"/>
          <dgm:resizeHandles/>
        </dgm:presLayoutVars>
      </dgm:prSet>
      <dgm:spPr/>
    </dgm:pt>
    <dgm:pt modelId="{DBED9353-7400-4B7C-B9B3-7546F49EB0B2}" type="pres">
      <dgm:prSet presAssocID="{04CD559E-62DC-4656-8E61-D41BAF08FF89}" presName="hierRoot1" presStyleCnt="0"/>
      <dgm:spPr/>
    </dgm:pt>
    <dgm:pt modelId="{06BA3379-9646-4148-8A18-F50000646DD5}" type="pres">
      <dgm:prSet presAssocID="{04CD559E-62DC-4656-8E61-D41BAF08FF89}" presName="composite" presStyleCnt="0"/>
      <dgm:spPr/>
    </dgm:pt>
    <dgm:pt modelId="{8517BC40-AABF-4EDB-A53A-9754A7660D8C}" type="pres">
      <dgm:prSet presAssocID="{04CD559E-62DC-4656-8E61-D41BAF08FF89}" presName="background" presStyleLbl="node0" presStyleIdx="0" presStyleCnt="3"/>
      <dgm:spPr/>
    </dgm:pt>
    <dgm:pt modelId="{E5F4CECF-E146-422B-AE6C-CCEC65B2D642}" type="pres">
      <dgm:prSet presAssocID="{04CD559E-62DC-4656-8E61-D41BAF08FF89}" presName="text" presStyleLbl="fgAcc0" presStyleIdx="0" presStyleCnt="3">
        <dgm:presLayoutVars>
          <dgm:chPref val="3"/>
        </dgm:presLayoutVars>
      </dgm:prSet>
      <dgm:spPr/>
    </dgm:pt>
    <dgm:pt modelId="{31A4E354-3309-4037-8867-36C5989594CC}" type="pres">
      <dgm:prSet presAssocID="{04CD559E-62DC-4656-8E61-D41BAF08FF89}" presName="hierChild2" presStyleCnt="0"/>
      <dgm:spPr/>
    </dgm:pt>
    <dgm:pt modelId="{286D777D-2FDB-41F6-80FF-CD6B0D5A20B7}" type="pres">
      <dgm:prSet presAssocID="{42F163CD-58B6-4B52-A6AC-112FA6085517}" presName="hierRoot1" presStyleCnt="0"/>
      <dgm:spPr/>
    </dgm:pt>
    <dgm:pt modelId="{56734C23-78FE-4FCE-8433-F21539ED5148}" type="pres">
      <dgm:prSet presAssocID="{42F163CD-58B6-4B52-A6AC-112FA6085517}" presName="composite" presStyleCnt="0"/>
      <dgm:spPr/>
    </dgm:pt>
    <dgm:pt modelId="{B803152A-59A4-4CA3-8CDE-596001BFC319}" type="pres">
      <dgm:prSet presAssocID="{42F163CD-58B6-4B52-A6AC-112FA6085517}" presName="background" presStyleLbl="node0" presStyleIdx="1" presStyleCnt="3"/>
      <dgm:spPr/>
    </dgm:pt>
    <dgm:pt modelId="{90ED3B47-4847-4C03-AB86-54A8208FF093}" type="pres">
      <dgm:prSet presAssocID="{42F163CD-58B6-4B52-A6AC-112FA6085517}" presName="text" presStyleLbl="fgAcc0" presStyleIdx="1" presStyleCnt="3">
        <dgm:presLayoutVars>
          <dgm:chPref val="3"/>
        </dgm:presLayoutVars>
      </dgm:prSet>
      <dgm:spPr/>
    </dgm:pt>
    <dgm:pt modelId="{8395A20B-7A34-4E76-943E-ED2DA2C4A6DF}" type="pres">
      <dgm:prSet presAssocID="{42F163CD-58B6-4B52-A6AC-112FA6085517}" presName="hierChild2" presStyleCnt="0"/>
      <dgm:spPr/>
    </dgm:pt>
    <dgm:pt modelId="{3066E9CD-378B-4DBD-A4D6-614A37FEDB76}" type="pres">
      <dgm:prSet presAssocID="{28B314E1-52E6-4C67-B157-AB98A54BBB1A}" presName="hierRoot1" presStyleCnt="0"/>
      <dgm:spPr/>
    </dgm:pt>
    <dgm:pt modelId="{465145D3-BF79-4D5E-8942-9120CCC8ED1D}" type="pres">
      <dgm:prSet presAssocID="{28B314E1-52E6-4C67-B157-AB98A54BBB1A}" presName="composite" presStyleCnt="0"/>
      <dgm:spPr/>
    </dgm:pt>
    <dgm:pt modelId="{5C78D3BA-2043-4464-8764-6EDB16460BBF}" type="pres">
      <dgm:prSet presAssocID="{28B314E1-52E6-4C67-B157-AB98A54BBB1A}" presName="background" presStyleLbl="node0" presStyleIdx="2" presStyleCnt="3"/>
      <dgm:spPr/>
    </dgm:pt>
    <dgm:pt modelId="{2892E801-22E6-412D-8AA9-7D2D57E6C04C}" type="pres">
      <dgm:prSet presAssocID="{28B314E1-52E6-4C67-B157-AB98A54BBB1A}" presName="text" presStyleLbl="fgAcc0" presStyleIdx="2" presStyleCnt="3">
        <dgm:presLayoutVars>
          <dgm:chPref val="3"/>
        </dgm:presLayoutVars>
      </dgm:prSet>
      <dgm:spPr/>
    </dgm:pt>
    <dgm:pt modelId="{25810460-A556-4B5E-BA6F-2A1259482B18}" type="pres">
      <dgm:prSet presAssocID="{28B314E1-52E6-4C67-B157-AB98A54BBB1A}" presName="hierChild2" presStyleCnt="0"/>
      <dgm:spPr/>
    </dgm:pt>
  </dgm:ptLst>
  <dgm:cxnLst>
    <dgm:cxn modelId="{EC28EC1E-7F97-4F70-A3E0-C33EDAF4A8DF}" srcId="{7003F576-91CC-47DD-A208-24E8DDB466EA}" destId="{28B314E1-52E6-4C67-B157-AB98A54BBB1A}" srcOrd="2" destOrd="0" parTransId="{5E120093-D8E2-4BF7-984C-7C1C936E068C}" sibTransId="{7E7DDE2D-8674-4B04-97C7-2DC531712732}"/>
    <dgm:cxn modelId="{0D6EA924-81CC-470F-926E-1AD1B11D3A46}" type="presOf" srcId="{28B314E1-52E6-4C67-B157-AB98A54BBB1A}" destId="{2892E801-22E6-412D-8AA9-7D2D57E6C04C}" srcOrd="0" destOrd="0" presId="urn:microsoft.com/office/officeart/2005/8/layout/hierarchy1"/>
    <dgm:cxn modelId="{3F28BD2E-E6D1-41FD-962D-7ACB711A638B}" srcId="{7003F576-91CC-47DD-A208-24E8DDB466EA}" destId="{04CD559E-62DC-4656-8E61-D41BAF08FF89}" srcOrd="0" destOrd="0" parTransId="{97F901A6-CD91-424D-AD68-BC08D3C4B96F}" sibTransId="{151105DC-AAB8-4C7C-A08F-2503A73B42DD}"/>
    <dgm:cxn modelId="{675C9335-D509-4D4A-BDBD-FC33C6525754}" srcId="{7003F576-91CC-47DD-A208-24E8DDB466EA}" destId="{42F163CD-58B6-4B52-A6AC-112FA6085517}" srcOrd="1" destOrd="0" parTransId="{ECEE06CA-9FF3-421A-AFBE-BCABF97929F0}" sibTransId="{AF2C407E-9E91-467E-A75C-7F9FDE3ADDCE}"/>
    <dgm:cxn modelId="{7413A697-99E9-466B-A99F-28BD323AD837}" type="presOf" srcId="{42F163CD-58B6-4B52-A6AC-112FA6085517}" destId="{90ED3B47-4847-4C03-AB86-54A8208FF093}" srcOrd="0" destOrd="0" presId="urn:microsoft.com/office/officeart/2005/8/layout/hierarchy1"/>
    <dgm:cxn modelId="{A58F60A2-02A1-4B39-8601-85DCD7969716}" type="presOf" srcId="{7003F576-91CC-47DD-A208-24E8DDB466EA}" destId="{C7A7C2C6-A43F-49C7-BAB5-A8A67022ADD6}" srcOrd="0" destOrd="0" presId="urn:microsoft.com/office/officeart/2005/8/layout/hierarchy1"/>
    <dgm:cxn modelId="{F5CB40BD-5175-401F-AA4A-E0CC033D3EF3}" type="presOf" srcId="{04CD559E-62DC-4656-8E61-D41BAF08FF89}" destId="{E5F4CECF-E146-422B-AE6C-CCEC65B2D642}" srcOrd="0" destOrd="0" presId="urn:microsoft.com/office/officeart/2005/8/layout/hierarchy1"/>
    <dgm:cxn modelId="{1F809D53-B200-4B95-9671-2705242914AC}" type="presParOf" srcId="{C7A7C2C6-A43F-49C7-BAB5-A8A67022ADD6}" destId="{DBED9353-7400-4B7C-B9B3-7546F49EB0B2}" srcOrd="0" destOrd="0" presId="urn:microsoft.com/office/officeart/2005/8/layout/hierarchy1"/>
    <dgm:cxn modelId="{0FD20199-FC9B-4800-8C13-7167FB7AE2B3}" type="presParOf" srcId="{DBED9353-7400-4B7C-B9B3-7546F49EB0B2}" destId="{06BA3379-9646-4148-8A18-F50000646DD5}" srcOrd="0" destOrd="0" presId="urn:microsoft.com/office/officeart/2005/8/layout/hierarchy1"/>
    <dgm:cxn modelId="{15FDFD6E-14E9-4899-AF29-15E090D06C3B}" type="presParOf" srcId="{06BA3379-9646-4148-8A18-F50000646DD5}" destId="{8517BC40-AABF-4EDB-A53A-9754A7660D8C}" srcOrd="0" destOrd="0" presId="urn:microsoft.com/office/officeart/2005/8/layout/hierarchy1"/>
    <dgm:cxn modelId="{97E6A9A7-364E-4FBC-8C3A-D8FEE94556A0}" type="presParOf" srcId="{06BA3379-9646-4148-8A18-F50000646DD5}" destId="{E5F4CECF-E146-422B-AE6C-CCEC65B2D642}" srcOrd="1" destOrd="0" presId="urn:microsoft.com/office/officeart/2005/8/layout/hierarchy1"/>
    <dgm:cxn modelId="{1DBB2CAB-41C1-4674-8097-D39A85073A7D}" type="presParOf" srcId="{DBED9353-7400-4B7C-B9B3-7546F49EB0B2}" destId="{31A4E354-3309-4037-8867-36C5989594CC}" srcOrd="1" destOrd="0" presId="urn:microsoft.com/office/officeart/2005/8/layout/hierarchy1"/>
    <dgm:cxn modelId="{2FCAD74F-7BC1-448B-ADEE-522E016DB85B}" type="presParOf" srcId="{C7A7C2C6-A43F-49C7-BAB5-A8A67022ADD6}" destId="{286D777D-2FDB-41F6-80FF-CD6B0D5A20B7}" srcOrd="1" destOrd="0" presId="urn:microsoft.com/office/officeart/2005/8/layout/hierarchy1"/>
    <dgm:cxn modelId="{AE1EB1C2-0A15-4799-B58D-944CA4D768DE}" type="presParOf" srcId="{286D777D-2FDB-41F6-80FF-CD6B0D5A20B7}" destId="{56734C23-78FE-4FCE-8433-F21539ED5148}" srcOrd="0" destOrd="0" presId="urn:microsoft.com/office/officeart/2005/8/layout/hierarchy1"/>
    <dgm:cxn modelId="{BAA63EDB-6BA8-4540-9532-AE226281EDD6}" type="presParOf" srcId="{56734C23-78FE-4FCE-8433-F21539ED5148}" destId="{B803152A-59A4-4CA3-8CDE-596001BFC319}" srcOrd="0" destOrd="0" presId="urn:microsoft.com/office/officeart/2005/8/layout/hierarchy1"/>
    <dgm:cxn modelId="{62C7A346-7BF9-403C-931B-66416E35B566}" type="presParOf" srcId="{56734C23-78FE-4FCE-8433-F21539ED5148}" destId="{90ED3B47-4847-4C03-AB86-54A8208FF093}" srcOrd="1" destOrd="0" presId="urn:microsoft.com/office/officeart/2005/8/layout/hierarchy1"/>
    <dgm:cxn modelId="{AC112879-EFD7-4CE1-AB76-625DE9474552}" type="presParOf" srcId="{286D777D-2FDB-41F6-80FF-CD6B0D5A20B7}" destId="{8395A20B-7A34-4E76-943E-ED2DA2C4A6DF}" srcOrd="1" destOrd="0" presId="urn:microsoft.com/office/officeart/2005/8/layout/hierarchy1"/>
    <dgm:cxn modelId="{E8826D22-F2C3-41D8-8B7C-68F0B32B677B}" type="presParOf" srcId="{C7A7C2C6-A43F-49C7-BAB5-A8A67022ADD6}" destId="{3066E9CD-378B-4DBD-A4D6-614A37FEDB76}" srcOrd="2" destOrd="0" presId="urn:microsoft.com/office/officeart/2005/8/layout/hierarchy1"/>
    <dgm:cxn modelId="{29D0B0C5-BFD9-4B03-83F4-6E5C490BACCA}" type="presParOf" srcId="{3066E9CD-378B-4DBD-A4D6-614A37FEDB76}" destId="{465145D3-BF79-4D5E-8942-9120CCC8ED1D}" srcOrd="0" destOrd="0" presId="urn:microsoft.com/office/officeart/2005/8/layout/hierarchy1"/>
    <dgm:cxn modelId="{5DEF7D6D-B28C-451E-BF17-216A4E717529}" type="presParOf" srcId="{465145D3-BF79-4D5E-8942-9120CCC8ED1D}" destId="{5C78D3BA-2043-4464-8764-6EDB16460BBF}" srcOrd="0" destOrd="0" presId="urn:microsoft.com/office/officeart/2005/8/layout/hierarchy1"/>
    <dgm:cxn modelId="{2A73A771-64C5-4F68-B9A6-78E4ED520F5D}" type="presParOf" srcId="{465145D3-BF79-4D5E-8942-9120CCC8ED1D}" destId="{2892E801-22E6-412D-8AA9-7D2D57E6C04C}" srcOrd="1" destOrd="0" presId="urn:microsoft.com/office/officeart/2005/8/layout/hierarchy1"/>
    <dgm:cxn modelId="{C88A38E3-B2F1-4167-88A4-17941BFCB48D}" type="presParOf" srcId="{3066E9CD-378B-4DBD-A4D6-614A37FEDB76}" destId="{25810460-A556-4B5E-BA6F-2A1259482B1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33E9E0-075D-4DFD-A6FF-8ADCEED4C825}"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DFEFB7FD-0C98-470D-A22E-AA621736EF9C}">
      <dgm:prSet custT="1"/>
      <dgm:spPr/>
      <dgm:t>
        <a:bodyPr/>
        <a:lstStyle/>
        <a:p>
          <a:pPr algn="just">
            <a:lnSpc>
              <a:spcPct val="100000"/>
            </a:lnSpc>
          </a:pPr>
          <a:r>
            <a:rPr lang="sr-Cyrl-RS" sz="1600" dirty="0"/>
            <a:t>У оквиру </a:t>
          </a:r>
          <a:r>
            <a:rPr lang="sr-Cyrl-RS" sz="1600" b="1" dirty="0"/>
            <a:t>предузетништва</a:t>
          </a:r>
          <a:r>
            <a:rPr lang="en-US" sz="1600" b="1" dirty="0"/>
            <a:t> </a:t>
          </a:r>
          <a:r>
            <a:rPr lang="sr-Cyrl-RS" sz="1600" dirty="0"/>
            <a:t>ученици испитују тржиште, праве производе у складу са потребама тржишта, креирају цене и пласирају производе. </a:t>
          </a:r>
          <a:endParaRPr lang="en-US" sz="1600" dirty="0"/>
        </a:p>
      </dgm:t>
    </dgm:pt>
    <dgm:pt modelId="{3A52A450-8870-418D-BB1F-6A3C1C991EA4}" type="parTrans" cxnId="{45DC3A03-C193-45F6-98C4-95F0121E4084}">
      <dgm:prSet/>
      <dgm:spPr/>
      <dgm:t>
        <a:bodyPr/>
        <a:lstStyle/>
        <a:p>
          <a:endParaRPr lang="en-US"/>
        </a:p>
      </dgm:t>
    </dgm:pt>
    <dgm:pt modelId="{7A64B975-9C31-435E-AA41-589E2B8BAB56}" type="sibTrans" cxnId="{45DC3A03-C193-45F6-98C4-95F0121E4084}">
      <dgm:prSet/>
      <dgm:spPr/>
      <dgm:t>
        <a:bodyPr/>
        <a:lstStyle/>
        <a:p>
          <a:endParaRPr lang="en-US"/>
        </a:p>
      </dgm:t>
    </dgm:pt>
    <dgm:pt modelId="{664ED21C-F2C3-4C50-A0F6-517689B35404}">
      <dgm:prSet custT="1"/>
      <dgm:spPr/>
      <dgm:t>
        <a:bodyPr/>
        <a:lstStyle/>
        <a:p>
          <a:pPr algn="just"/>
          <a:r>
            <a:rPr lang="sr-Cyrl-RS" sz="1600" dirty="0"/>
            <a:t>Овај сектор чине ученици и наставници који кроз активности овог погона праве: </a:t>
          </a:r>
          <a:endParaRPr lang="en-US" sz="1600" dirty="0"/>
        </a:p>
      </dgm:t>
    </dgm:pt>
    <dgm:pt modelId="{21F4BC25-FB86-4217-9DB3-79D0DDABCF99}" type="parTrans" cxnId="{B54654E8-33B2-4FD4-AC86-7F70E5322ACD}">
      <dgm:prSet/>
      <dgm:spPr/>
      <dgm:t>
        <a:bodyPr/>
        <a:lstStyle/>
        <a:p>
          <a:endParaRPr lang="en-US"/>
        </a:p>
      </dgm:t>
    </dgm:pt>
    <dgm:pt modelId="{627C1270-A941-4D2E-AEE0-AD09A2DA4A25}" type="sibTrans" cxnId="{B54654E8-33B2-4FD4-AC86-7F70E5322ACD}">
      <dgm:prSet/>
      <dgm:spPr/>
      <dgm:t>
        <a:bodyPr/>
        <a:lstStyle/>
        <a:p>
          <a:endParaRPr lang="en-US"/>
        </a:p>
      </dgm:t>
    </dgm:pt>
    <dgm:pt modelId="{F30817D5-38FE-41CA-9743-DC463B448693}">
      <dgm:prSet custT="1"/>
      <dgm:spPr/>
      <dgm:t>
        <a:bodyPr/>
        <a:lstStyle/>
        <a:p>
          <a:pPr algn="just"/>
          <a:r>
            <a:rPr lang="sr-Cyrl-RS" sz="1600" dirty="0"/>
            <a:t>Честитке за разне прилике, украсне кесе, коверте, позивнице, предмете украшене </a:t>
          </a:r>
          <a:r>
            <a:rPr lang="sr-Cyrl-RS" sz="1600" dirty="0" err="1"/>
            <a:t>декупаж</a:t>
          </a:r>
          <a:r>
            <a:rPr lang="sr-Cyrl-RS" sz="1600" dirty="0"/>
            <a:t> техником (кутије за накит, четке за косу, подметачи…), магнете, разне врсте штампе на керамичким шољама, етикете за производе које правимо, разне украсне производе од дрвета… </a:t>
          </a:r>
          <a:endParaRPr lang="en-US" sz="1600" dirty="0"/>
        </a:p>
      </dgm:t>
    </dgm:pt>
    <dgm:pt modelId="{C5F54031-6AFD-468C-87C6-B4737B05AA69}" type="parTrans" cxnId="{D56DEC9D-C50C-4343-9053-2E94589E226A}">
      <dgm:prSet/>
      <dgm:spPr/>
      <dgm:t>
        <a:bodyPr/>
        <a:lstStyle/>
        <a:p>
          <a:endParaRPr lang="en-US"/>
        </a:p>
      </dgm:t>
    </dgm:pt>
    <dgm:pt modelId="{B6F9D82E-BD6F-458F-A715-BF73353C24B9}" type="sibTrans" cxnId="{D56DEC9D-C50C-4343-9053-2E94589E226A}">
      <dgm:prSet/>
      <dgm:spPr/>
      <dgm:t>
        <a:bodyPr/>
        <a:lstStyle/>
        <a:p>
          <a:endParaRPr lang="en-US"/>
        </a:p>
      </dgm:t>
    </dgm:pt>
    <dgm:pt modelId="{7601212B-284D-44D4-AC8D-BB0BCB0F78C5}" type="pres">
      <dgm:prSet presAssocID="{8C33E9E0-075D-4DFD-A6FF-8ADCEED4C825}" presName="outerComposite" presStyleCnt="0">
        <dgm:presLayoutVars>
          <dgm:chMax val="5"/>
          <dgm:dir/>
          <dgm:resizeHandles val="exact"/>
        </dgm:presLayoutVars>
      </dgm:prSet>
      <dgm:spPr/>
    </dgm:pt>
    <dgm:pt modelId="{DD66F724-B57A-4018-BF5E-2172E604744F}" type="pres">
      <dgm:prSet presAssocID="{8C33E9E0-075D-4DFD-A6FF-8ADCEED4C825}" presName="dummyMaxCanvas" presStyleCnt="0">
        <dgm:presLayoutVars/>
      </dgm:prSet>
      <dgm:spPr/>
    </dgm:pt>
    <dgm:pt modelId="{0DA24DE4-1E69-4FED-B52D-FDE0A50EA6B7}" type="pres">
      <dgm:prSet presAssocID="{8C33E9E0-075D-4DFD-A6FF-8ADCEED4C825}" presName="ThreeNodes_1" presStyleLbl="node1" presStyleIdx="0" presStyleCnt="3" custLinFactNeighborX="0">
        <dgm:presLayoutVars>
          <dgm:bulletEnabled val="1"/>
        </dgm:presLayoutVars>
      </dgm:prSet>
      <dgm:spPr/>
    </dgm:pt>
    <dgm:pt modelId="{1638E9CC-AD1D-46A3-AA86-81F3D1F0EA96}" type="pres">
      <dgm:prSet presAssocID="{8C33E9E0-075D-4DFD-A6FF-8ADCEED4C825}" presName="ThreeNodes_2" presStyleLbl="node1" presStyleIdx="1" presStyleCnt="3" custLinFactNeighborX="-679" custLinFactNeighborY="-5190">
        <dgm:presLayoutVars>
          <dgm:bulletEnabled val="1"/>
        </dgm:presLayoutVars>
      </dgm:prSet>
      <dgm:spPr/>
    </dgm:pt>
    <dgm:pt modelId="{9C3B279A-F561-4C86-B6FC-B85D4EB7BFF2}" type="pres">
      <dgm:prSet presAssocID="{8C33E9E0-075D-4DFD-A6FF-8ADCEED4C825}" presName="ThreeNodes_3" presStyleLbl="node1" presStyleIdx="2" presStyleCnt="3" custScaleY="120860" custLinFactNeighborY="5838">
        <dgm:presLayoutVars>
          <dgm:bulletEnabled val="1"/>
        </dgm:presLayoutVars>
      </dgm:prSet>
      <dgm:spPr/>
    </dgm:pt>
    <dgm:pt modelId="{BFA3A4E6-1DAE-4C02-85B7-C8E84B05CC01}" type="pres">
      <dgm:prSet presAssocID="{8C33E9E0-075D-4DFD-A6FF-8ADCEED4C825}" presName="ThreeConn_1-2" presStyleLbl="fgAccFollowNode1" presStyleIdx="0" presStyleCnt="2">
        <dgm:presLayoutVars>
          <dgm:bulletEnabled val="1"/>
        </dgm:presLayoutVars>
      </dgm:prSet>
      <dgm:spPr/>
    </dgm:pt>
    <dgm:pt modelId="{29B4E027-CA57-4CF9-94E6-0A75B9B48B00}" type="pres">
      <dgm:prSet presAssocID="{8C33E9E0-075D-4DFD-A6FF-8ADCEED4C825}" presName="ThreeConn_2-3" presStyleLbl="fgAccFollowNode1" presStyleIdx="1" presStyleCnt="2">
        <dgm:presLayoutVars>
          <dgm:bulletEnabled val="1"/>
        </dgm:presLayoutVars>
      </dgm:prSet>
      <dgm:spPr/>
    </dgm:pt>
    <dgm:pt modelId="{DB079AD8-8FE1-4113-B3F4-81D9F1C67B4D}" type="pres">
      <dgm:prSet presAssocID="{8C33E9E0-075D-4DFD-A6FF-8ADCEED4C825}" presName="ThreeNodes_1_text" presStyleLbl="node1" presStyleIdx="2" presStyleCnt="3">
        <dgm:presLayoutVars>
          <dgm:bulletEnabled val="1"/>
        </dgm:presLayoutVars>
      </dgm:prSet>
      <dgm:spPr/>
    </dgm:pt>
    <dgm:pt modelId="{BB9935E8-664D-458E-BEC8-6BBF56226491}" type="pres">
      <dgm:prSet presAssocID="{8C33E9E0-075D-4DFD-A6FF-8ADCEED4C825}" presName="ThreeNodes_2_text" presStyleLbl="node1" presStyleIdx="2" presStyleCnt="3">
        <dgm:presLayoutVars>
          <dgm:bulletEnabled val="1"/>
        </dgm:presLayoutVars>
      </dgm:prSet>
      <dgm:spPr/>
    </dgm:pt>
    <dgm:pt modelId="{CC61A8FB-5F07-4369-B29F-752D594F7DBF}" type="pres">
      <dgm:prSet presAssocID="{8C33E9E0-075D-4DFD-A6FF-8ADCEED4C825}" presName="ThreeNodes_3_text" presStyleLbl="node1" presStyleIdx="2" presStyleCnt="3">
        <dgm:presLayoutVars>
          <dgm:bulletEnabled val="1"/>
        </dgm:presLayoutVars>
      </dgm:prSet>
      <dgm:spPr/>
    </dgm:pt>
  </dgm:ptLst>
  <dgm:cxnLst>
    <dgm:cxn modelId="{45DC3A03-C193-45F6-98C4-95F0121E4084}" srcId="{8C33E9E0-075D-4DFD-A6FF-8ADCEED4C825}" destId="{DFEFB7FD-0C98-470D-A22E-AA621736EF9C}" srcOrd="0" destOrd="0" parTransId="{3A52A450-8870-418D-BB1F-6A3C1C991EA4}" sibTransId="{7A64B975-9C31-435E-AA41-589E2B8BAB56}"/>
    <dgm:cxn modelId="{6F9EE81C-FB7F-4A5E-9E90-04A25492F0BD}" type="presOf" srcId="{DFEFB7FD-0C98-470D-A22E-AA621736EF9C}" destId="{DB079AD8-8FE1-4113-B3F4-81D9F1C67B4D}" srcOrd="1" destOrd="0" presId="urn:microsoft.com/office/officeart/2005/8/layout/vProcess5"/>
    <dgm:cxn modelId="{423A112C-A816-4ADB-8574-D31B1E1DFB89}" type="presOf" srcId="{8C33E9E0-075D-4DFD-A6FF-8ADCEED4C825}" destId="{7601212B-284D-44D4-AC8D-BB0BCB0F78C5}" srcOrd="0" destOrd="0" presId="urn:microsoft.com/office/officeart/2005/8/layout/vProcess5"/>
    <dgm:cxn modelId="{EE81F075-114B-4F53-9786-D408D9C78BDE}" type="presOf" srcId="{627C1270-A941-4D2E-AEE0-AD09A2DA4A25}" destId="{29B4E027-CA57-4CF9-94E6-0A75B9B48B00}" srcOrd="0" destOrd="0" presId="urn:microsoft.com/office/officeart/2005/8/layout/vProcess5"/>
    <dgm:cxn modelId="{4FFD8F7C-901D-4F38-AFF6-C743914ED168}" type="presOf" srcId="{664ED21C-F2C3-4C50-A0F6-517689B35404}" destId="{BB9935E8-664D-458E-BEC8-6BBF56226491}" srcOrd="1" destOrd="0" presId="urn:microsoft.com/office/officeart/2005/8/layout/vProcess5"/>
    <dgm:cxn modelId="{FE35E380-6F3A-40CB-A250-FD9DDBC84D5E}" type="presOf" srcId="{7A64B975-9C31-435E-AA41-589E2B8BAB56}" destId="{BFA3A4E6-1DAE-4C02-85B7-C8E84B05CC01}" srcOrd="0" destOrd="0" presId="urn:microsoft.com/office/officeart/2005/8/layout/vProcess5"/>
    <dgm:cxn modelId="{083D6E8E-F621-4226-A12E-30BD69E8FFA8}" type="presOf" srcId="{F30817D5-38FE-41CA-9743-DC463B448693}" destId="{9C3B279A-F561-4C86-B6FC-B85D4EB7BFF2}" srcOrd="0" destOrd="0" presId="urn:microsoft.com/office/officeart/2005/8/layout/vProcess5"/>
    <dgm:cxn modelId="{B182B88F-4944-4012-B2B1-B7A691DAF145}" type="presOf" srcId="{664ED21C-F2C3-4C50-A0F6-517689B35404}" destId="{1638E9CC-AD1D-46A3-AA86-81F3D1F0EA96}" srcOrd="0" destOrd="0" presId="urn:microsoft.com/office/officeart/2005/8/layout/vProcess5"/>
    <dgm:cxn modelId="{D56DEC9D-C50C-4343-9053-2E94589E226A}" srcId="{8C33E9E0-075D-4DFD-A6FF-8ADCEED4C825}" destId="{F30817D5-38FE-41CA-9743-DC463B448693}" srcOrd="2" destOrd="0" parTransId="{C5F54031-6AFD-468C-87C6-B4737B05AA69}" sibTransId="{B6F9D82E-BD6F-458F-A715-BF73353C24B9}"/>
    <dgm:cxn modelId="{30AC75A0-E356-47FB-B71F-A40E70650C00}" type="presOf" srcId="{F30817D5-38FE-41CA-9743-DC463B448693}" destId="{CC61A8FB-5F07-4369-B29F-752D594F7DBF}" srcOrd="1" destOrd="0" presId="urn:microsoft.com/office/officeart/2005/8/layout/vProcess5"/>
    <dgm:cxn modelId="{B54654E8-33B2-4FD4-AC86-7F70E5322ACD}" srcId="{8C33E9E0-075D-4DFD-A6FF-8ADCEED4C825}" destId="{664ED21C-F2C3-4C50-A0F6-517689B35404}" srcOrd="1" destOrd="0" parTransId="{21F4BC25-FB86-4217-9DB3-79D0DDABCF99}" sibTransId="{627C1270-A941-4D2E-AEE0-AD09A2DA4A25}"/>
    <dgm:cxn modelId="{BB38F0F0-A0A1-4393-89B1-DF201DB07972}" type="presOf" srcId="{DFEFB7FD-0C98-470D-A22E-AA621736EF9C}" destId="{0DA24DE4-1E69-4FED-B52D-FDE0A50EA6B7}" srcOrd="0" destOrd="0" presId="urn:microsoft.com/office/officeart/2005/8/layout/vProcess5"/>
    <dgm:cxn modelId="{3FE8722D-502A-4E2E-A336-28F5BCDE0C4A}" type="presParOf" srcId="{7601212B-284D-44D4-AC8D-BB0BCB0F78C5}" destId="{DD66F724-B57A-4018-BF5E-2172E604744F}" srcOrd="0" destOrd="0" presId="urn:microsoft.com/office/officeart/2005/8/layout/vProcess5"/>
    <dgm:cxn modelId="{399BF796-68AE-446F-92C9-05950D122BDF}" type="presParOf" srcId="{7601212B-284D-44D4-AC8D-BB0BCB0F78C5}" destId="{0DA24DE4-1E69-4FED-B52D-FDE0A50EA6B7}" srcOrd="1" destOrd="0" presId="urn:microsoft.com/office/officeart/2005/8/layout/vProcess5"/>
    <dgm:cxn modelId="{7B86D8DB-C770-4090-A2DA-86574A1826EE}" type="presParOf" srcId="{7601212B-284D-44D4-AC8D-BB0BCB0F78C5}" destId="{1638E9CC-AD1D-46A3-AA86-81F3D1F0EA96}" srcOrd="2" destOrd="0" presId="urn:microsoft.com/office/officeart/2005/8/layout/vProcess5"/>
    <dgm:cxn modelId="{B8F90FAD-E81C-40B3-9C43-B34A34DF1FED}" type="presParOf" srcId="{7601212B-284D-44D4-AC8D-BB0BCB0F78C5}" destId="{9C3B279A-F561-4C86-B6FC-B85D4EB7BFF2}" srcOrd="3" destOrd="0" presId="urn:microsoft.com/office/officeart/2005/8/layout/vProcess5"/>
    <dgm:cxn modelId="{60936B52-9F44-4518-B050-8DCE4787D4EB}" type="presParOf" srcId="{7601212B-284D-44D4-AC8D-BB0BCB0F78C5}" destId="{BFA3A4E6-1DAE-4C02-85B7-C8E84B05CC01}" srcOrd="4" destOrd="0" presId="urn:microsoft.com/office/officeart/2005/8/layout/vProcess5"/>
    <dgm:cxn modelId="{43D4BB58-3289-41BB-A341-2BDFD7167957}" type="presParOf" srcId="{7601212B-284D-44D4-AC8D-BB0BCB0F78C5}" destId="{29B4E027-CA57-4CF9-94E6-0A75B9B48B00}" srcOrd="5" destOrd="0" presId="urn:microsoft.com/office/officeart/2005/8/layout/vProcess5"/>
    <dgm:cxn modelId="{10505E51-8799-4DFE-93D6-86D7E4507121}" type="presParOf" srcId="{7601212B-284D-44D4-AC8D-BB0BCB0F78C5}" destId="{DB079AD8-8FE1-4113-B3F4-81D9F1C67B4D}" srcOrd="6" destOrd="0" presId="urn:microsoft.com/office/officeart/2005/8/layout/vProcess5"/>
    <dgm:cxn modelId="{F0F1B6FC-D98A-412C-85B6-9CEB9B4F7B9A}" type="presParOf" srcId="{7601212B-284D-44D4-AC8D-BB0BCB0F78C5}" destId="{BB9935E8-664D-458E-BEC8-6BBF56226491}" srcOrd="7" destOrd="0" presId="urn:microsoft.com/office/officeart/2005/8/layout/vProcess5"/>
    <dgm:cxn modelId="{1CB393EA-356C-483C-B76C-4B32D8A71BF7}" type="presParOf" srcId="{7601212B-284D-44D4-AC8D-BB0BCB0F78C5}" destId="{CC61A8FB-5F07-4369-B29F-752D594F7DB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024339-98C6-475A-8BEC-73980E703DC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D321390-BC27-433A-AA70-B6D20EAD40FD}">
      <dgm:prSet/>
      <dgm:spPr/>
      <dgm:t>
        <a:bodyPr/>
        <a:lstStyle/>
        <a:p>
          <a:r>
            <a:rPr lang="sr-Cyrl-RS" dirty="0"/>
            <a:t>У сектору пољопривреде тј. производње ученици и наставници се баве сушењем и паковањем дивљег и лековитог биља, узгојем зачинског и лековитог биља, прављењем букета од воћа и поврћа, узгојем </a:t>
          </a:r>
          <a:r>
            <a:rPr lang="sr-Cyrl-RS" dirty="0" err="1"/>
            <a:t>саксијског</a:t>
          </a:r>
          <a:r>
            <a:rPr lang="sr-Cyrl-RS" dirty="0"/>
            <a:t> и баштенског цвећа, уређивањем школског простора (школског врта)… </a:t>
          </a:r>
          <a:endParaRPr lang="en-US" dirty="0"/>
        </a:p>
      </dgm:t>
    </dgm:pt>
    <dgm:pt modelId="{AA2229F2-077F-476C-86B8-ABEAEF8D1C51}" type="parTrans" cxnId="{47D89D04-06AC-4ACB-8BA9-84C7244F7A0C}">
      <dgm:prSet/>
      <dgm:spPr/>
      <dgm:t>
        <a:bodyPr/>
        <a:lstStyle/>
        <a:p>
          <a:endParaRPr lang="en-US"/>
        </a:p>
      </dgm:t>
    </dgm:pt>
    <dgm:pt modelId="{C7D9F257-7366-4EFE-9800-9BAF133E4D79}" type="sibTrans" cxnId="{47D89D04-06AC-4ACB-8BA9-84C7244F7A0C}">
      <dgm:prSet/>
      <dgm:spPr/>
      <dgm:t>
        <a:bodyPr/>
        <a:lstStyle/>
        <a:p>
          <a:endParaRPr lang="en-US"/>
        </a:p>
      </dgm:t>
    </dgm:pt>
    <dgm:pt modelId="{8B1F5EC1-E623-480D-BCD7-6B37FEFA556C}">
      <dgm:prSet/>
      <dgm:spPr/>
      <dgm:t>
        <a:bodyPr/>
        <a:lstStyle/>
        <a:p>
          <a:r>
            <a:rPr lang="sr-Cyrl-RS"/>
            <a:t>Овде, такође, спадају и кулинарски, пекарски и посластичарски производи наших задругара.</a:t>
          </a:r>
          <a:endParaRPr lang="en-US"/>
        </a:p>
      </dgm:t>
    </dgm:pt>
    <dgm:pt modelId="{B7EAEA43-D9C2-40FF-B83C-49C58254D4AF}" type="parTrans" cxnId="{060951A0-C384-443C-B0F0-5601BBC6AA05}">
      <dgm:prSet/>
      <dgm:spPr/>
      <dgm:t>
        <a:bodyPr/>
        <a:lstStyle/>
        <a:p>
          <a:endParaRPr lang="en-US"/>
        </a:p>
      </dgm:t>
    </dgm:pt>
    <dgm:pt modelId="{64637B24-6F7D-48DC-89E2-EB54BED012DA}" type="sibTrans" cxnId="{060951A0-C384-443C-B0F0-5601BBC6AA05}">
      <dgm:prSet/>
      <dgm:spPr/>
      <dgm:t>
        <a:bodyPr/>
        <a:lstStyle/>
        <a:p>
          <a:endParaRPr lang="en-US"/>
        </a:p>
      </dgm:t>
    </dgm:pt>
    <dgm:pt modelId="{25B47809-9DF6-45F9-9439-FC7BD02E53AE}" type="pres">
      <dgm:prSet presAssocID="{C2024339-98C6-475A-8BEC-73980E703DCE}" presName="linear" presStyleCnt="0">
        <dgm:presLayoutVars>
          <dgm:animLvl val="lvl"/>
          <dgm:resizeHandles val="exact"/>
        </dgm:presLayoutVars>
      </dgm:prSet>
      <dgm:spPr/>
    </dgm:pt>
    <dgm:pt modelId="{BB85BC58-E26C-492E-AE2C-A99EDA82DBA0}" type="pres">
      <dgm:prSet presAssocID="{CD321390-BC27-433A-AA70-B6D20EAD40FD}" presName="parentText" presStyleLbl="node1" presStyleIdx="0" presStyleCnt="2">
        <dgm:presLayoutVars>
          <dgm:chMax val="0"/>
          <dgm:bulletEnabled val="1"/>
        </dgm:presLayoutVars>
      </dgm:prSet>
      <dgm:spPr/>
    </dgm:pt>
    <dgm:pt modelId="{C9398496-32B7-40E4-B6A6-833850EC47FA}" type="pres">
      <dgm:prSet presAssocID="{C7D9F257-7366-4EFE-9800-9BAF133E4D79}" presName="spacer" presStyleCnt="0"/>
      <dgm:spPr/>
    </dgm:pt>
    <dgm:pt modelId="{DBFC4100-C04F-46D1-BE3B-DBDEF69109B2}" type="pres">
      <dgm:prSet presAssocID="{8B1F5EC1-E623-480D-BCD7-6B37FEFA556C}" presName="parentText" presStyleLbl="node1" presStyleIdx="1" presStyleCnt="2">
        <dgm:presLayoutVars>
          <dgm:chMax val="0"/>
          <dgm:bulletEnabled val="1"/>
        </dgm:presLayoutVars>
      </dgm:prSet>
      <dgm:spPr/>
    </dgm:pt>
  </dgm:ptLst>
  <dgm:cxnLst>
    <dgm:cxn modelId="{47D89D04-06AC-4ACB-8BA9-84C7244F7A0C}" srcId="{C2024339-98C6-475A-8BEC-73980E703DCE}" destId="{CD321390-BC27-433A-AA70-B6D20EAD40FD}" srcOrd="0" destOrd="0" parTransId="{AA2229F2-077F-476C-86B8-ABEAEF8D1C51}" sibTransId="{C7D9F257-7366-4EFE-9800-9BAF133E4D79}"/>
    <dgm:cxn modelId="{A94E2F35-1255-470E-816B-69A992CE66A6}" type="presOf" srcId="{8B1F5EC1-E623-480D-BCD7-6B37FEFA556C}" destId="{DBFC4100-C04F-46D1-BE3B-DBDEF69109B2}" srcOrd="0" destOrd="0" presId="urn:microsoft.com/office/officeart/2005/8/layout/vList2"/>
    <dgm:cxn modelId="{6F1B2843-7E6D-4421-89C7-75FF1B75899E}" type="presOf" srcId="{C2024339-98C6-475A-8BEC-73980E703DCE}" destId="{25B47809-9DF6-45F9-9439-FC7BD02E53AE}" srcOrd="0" destOrd="0" presId="urn:microsoft.com/office/officeart/2005/8/layout/vList2"/>
    <dgm:cxn modelId="{060951A0-C384-443C-B0F0-5601BBC6AA05}" srcId="{C2024339-98C6-475A-8BEC-73980E703DCE}" destId="{8B1F5EC1-E623-480D-BCD7-6B37FEFA556C}" srcOrd="1" destOrd="0" parTransId="{B7EAEA43-D9C2-40FF-B83C-49C58254D4AF}" sibTransId="{64637B24-6F7D-48DC-89E2-EB54BED012DA}"/>
    <dgm:cxn modelId="{1CADC9CF-757C-4F5B-9948-76F906F80364}" type="presOf" srcId="{CD321390-BC27-433A-AA70-B6D20EAD40FD}" destId="{BB85BC58-E26C-492E-AE2C-A99EDA82DBA0}" srcOrd="0" destOrd="0" presId="urn:microsoft.com/office/officeart/2005/8/layout/vList2"/>
    <dgm:cxn modelId="{44AE13C4-C154-45F5-8F3F-5F964948DD25}" type="presParOf" srcId="{25B47809-9DF6-45F9-9439-FC7BD02E53AE}" destId="{BB85BC58-E26C-492E-AE2C-A99EDA82DBA0}" srcOrd="0" destOrd="0" presId="urn:microsoft.com/office/officeart/2005/8/layout/vList2"/>
    <dgm:cxn modelId="{1CE46B6E-F822-4978-B263-2FC1276796DC}" type="presParOf" srcId="{25B47809-9DF6-45F9-9439-FC7BD02E53AE}" destId="{C9398496-32B7-40E4-B6A6-833850EC47FA}" srcOrd="1" destOrd="0" presId="urn:microsoft.com/office/officeart/2005/8/layout/vList2"/>
    <dgm:cxn modelId="{B735DF00-D827-4D10-8ED4-9A57A250D322}" type="presParOf" srcId="{25B47809-9DF6-45F9-9439-FC7BD02E53AE}" destId="{DBFC4100-C04F-46D1-BE3B-DBDEF69109B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26DE0E-F6AB-4564-AC4B-4C65EEFC1921}" type="doc">
      <dgm:prSet loTypeId="urn:microsoft.com/office/officeart/2005/8/layout/hierarchy1" loCatId="hierarchy" qsTypeId="urn:microsoft.com/office/officeart/2005/8/quickstyle/3d3" qsCatId="3D" csTypeId="urn:microsoft.com/office/officeart/2005/8/colors/colorful1" csCatId="colorful"/>
      <dgm:spPr/>
      <dgm:t>
        <a:bodyPr/>
        <a:lstStyle/>
        <a:p>
          <a:endParaRPr lang="en-US"/>
        </a:p>
      </dgm:t>
    </dgm:pt>
    <dgm:pt modelId="{7F852695-7EDE-4B1F-B905-0307C5C4E759}">
      <dgm:prSet/>
      <dgm:spPr/>
      <dgm:t>
        <a:bodyPr/>
        <a:lstStyle/>
        <a:p>
          <a:r>
            <a:rPr lang="ru-RU" dirty="0"/>
            <a:t>Сектор креатива задужен је за промоцију и маркетинг школе. </a:t>
          </a:r>
          <a:endParaRPr lang="en-US" dirty="0"/>
        </a:p>
      </dgm:t>
    </dgm:pt>
    <dgm:pt modelId="{03247A7E-3176-48E3-AE6F-541174BA5A14}" type="parTrans" cxnId="{4508F228-B54C-4020-9770-988FC37C8620}">
      <dgm:prSet/>
      <dgm:spPr/>
      <dgm:t>
        <a:bodyPr/>
        <a:lstStyle/>
        <a:p>
          <a:endParaRPr lang="en-US"/>
        </a:p>
      </dgm:t>
    </dgm:pt>
    <dgm:pt modelId="{A3B3B087-F35F-4D98-B288-AC5BA9064620}" type="sibTrans" cxnId="{4508F228-B54C-4020-9770-988FC37C8620}">
      <dgm:prSet/>
      <dgm:spPr/>
      <dgm:t>
        <a:bodyPr/>
        <a:lstStyle/>
        <a:p>
          <a:endParaRPr lang="en-US"/>
        </a:p>
      </dgm:t>
    </dgm:pt>
    <dgm:pt modelId="{8BD86B71-8506-4491-A8C4-DFE3F037749D}">
      <dgm:prSet/>
      <dgm:spPr/>
      <dgm:t>
        <a:bodyPr/>
        <a:lstStyle/>
        <a:p>
          <a:r>
            <a:rPr lang="ru-RU"/>
            <a:t>У овом сектору наставници и ученици израђују школски часопис који прати активности школе, имају часове хора и фолклора, спремају школске представе, праве постере, флајере, рекламе и уређују школски пано.</a:t>
          </a:r>
          <a:endParaRPr lang="en-US"/>
        </a:p>
      </dgm:t>
    </dgm:pt>
    <dgm:pt modelId="{24C70D8C-0FFE-4531-B598-BB73B2E378EC}" type="parTrans" cxnId="{1C80B1C1-1993-4106-9A37-62929EC9A8BD}">
      <dgm:prSet/>
      <dgm:spPr/>
      <dgm:t>
        <a:bodyPr/>
        <a:lstStyle/>
        <a:p>
          <a:endParaRPr lang="en-US"/>
        </a:p>
      </dgm:t>
    </dgm:pt>
    <dgm:pt modelId="{A16E2FC5-757A-47E5-863B-E7010FCEDDA9}" type="sibTrans" cxnId="{1C80B1C1-1993-4106-9A37-62929EC9A8BD}">
      <dgm:prSet/>
      <dgm:spPr/>
      <dgm:t>
        <a:bodyPr/>
        <a:lstStyle/>
        <a:p>
          <a:endParaRPr lang="en-US"/>
        </a:p>
      </dgm:t>
    </dgm:pt>
    <dgm:pt modelId="{1C767A30-8448-445E-8977-0F648BC9D72F}" type="pres">
      <dgm:prSet presAssocID="{4226DE0E-F6AB-4564-AC4B-4C65EEFC1921}" presName="hierChild1" presStyleCnt="0">
        <dgm:presLayoutVars>
          <dgm:chPref val="1"/>
          <dgm:dir/>
          <dgm:animOne val="branch"/>
          <dgm:animLvl val="lvl"/>
          <dgm:resizeHandles/>
        </dgm:presLayoutVars>
      </dgm:prSet>
      <dgm:spPr/>
    </dgm:pt>
    <dgm:pt modelId="{0C417585-6CED-45A6-B4F0-91AFC4D2B7A3}" type="pres">
      <dgm:prSet presAssocID="{7F852695-7EDE-4B1F-B905-0307C5C4E759}" presName="hierRoot1" presStyleCnt="0"/>
      <dgm:spPr/>
    </dgm:pt>
    <dgm:pt modelId="{EE316064-7166-4B40-8989-EAF9E69988B8}" type="pres">
      <dgm:prSet presAssocID="{7F852695-7EDE-4B1F-B905-0307C5C4E759}" presName="composite" presStyleCnt="0"/>
      <dgm:spPr/>
    </dgm:pt>
    <dgm:pt modelId="{F93DB225-9AD2-456E-A872-02C85BA087C5}" type="pres">
      <dgm:prSet presAssocID="{7F852695-7EDE-4B1F-B905-0307C5C4E759}" presName="background" presStyleLbl="node0" presStyleIdx="0" presStyleCnt="2"/>
      <dgm:spPr/>
    </dgm:pt>
    <dgm:pt modelId="{E676918A-8777-43C5-9F6F-910A70FEED9B}" type="pres">
      <dgm:prSet presAssocID="{7F852695-7EDE-4B1F-B905-0307C5C4E759}" presName="text" presStyleLbl="fgAcc0" presStyleIdx="0" presStyleCnt="2">
        <dgm:presLayoutVars>
          <dgm:chPref val="3"/>
        </dgm:presLayoutVars>
      </dgm:prSet>
      <dgm:spPr/>
    </dgm:pt>
    <dgm:pt modelId="{368E66E4-E446-46B0-8CC7-509286DEBEC5}" type="pres">
      <dgm:prSet presAssocID="{7F852695-7EDE-4B1F-B905-0307C5C4E759}" presName="hierChild2" presStyleCnt="0"/>
      <dgm:spPr/>
    </dgm:pt>
    <dgm:pt modelId="{7AA75EE9-20A8-4989-A71A-7AF1EE5FD606}" type="pres">
      <dgm:prSet presAssocID="{8BD86B71-8506-4491-A8C4-DFE3F037749D}" presName="hierRoot1" presStyleCnt="0"/>
      <dgm:spPr/>
    </dgm:pt>
    <dgm:pt modelId="{C3BFCA62-5883-4DDE-A928-E84CC6B6C606}" type="pres">
      <dgm:prSet presAssocID="{8BD86B71-8506-4491-A8C4-DFE3F037749D}" presName="composite" presStyleCnt="0"/>
      <dgm:spPr/>
    </dgm:pt>
    <dgm:pt modelId="{1C054EFE-FC3A-4EE7-89F1-2DAB18327B6C}" type="pres">
      <dgm:prSet presAssocID="{8BD86B71-8506-4491-A8C4-DFE3F037749D}" presName="background" presStyleLbl="node0" presStyleIdx="1" presStyleCnt="2"/>
      <dgm:spPr/>
    </dgm:pt>
    <dgm:pt modelId="{1825845D-F472-4AF7-92B7-2472F909CD2F}" type="pres">
      <dgm:prSet presAssocID="{8BD86B71-8506-4491-A8C4-DFE3F037749D}" presName="text" presStyleLbl="fgAcc0" presStyleIdx="1" presStyleCnt="2">
        <dgm:presLayoutVars>
          <dgm:chPref val="3"/>
        </dgm:presLayoutVars>
      </dgm:prSet>
      <dgm:spPr/>
    </dgm:pt>
    <dgm:pt modelId="{90C5B43D-5DFB-450F-BA48-10E021C800AD}" type="pres">
      <dgm:prSet presAssocID="{8BD86B71-8506-4491-A8C4-DFE3F037749D}" presName="hierChild2" presStyleCnt="0"/>
      <dgm:spPr/>
    </dgm:pt>
  </dgm:ptLst>
  <dgm:cxnLst>
    <dgm:cxn modelId="{238A0006-BAC6-49A8-BEDE-FF8028A38CA4}" type="presOf" srcId="{7F852695-7EDE-4B1F-B905-0307C5C4E759}" destId="{E676918A-8777-43C5-9F6F-910A70FEED9B}" srcOrd="0" destOrd="0" presId="urn:microsoft.com/office/officeart/2005/8/layout/hierarchy1"/>
    <dgm:cxn modelId="{4508F228-B54C-4020-9770-988FC37C8620}" srcId="{4226DE0E-F6AB-4564-AC4B-4C65EEFC1921}" destId="{7F852695-7EDE-4B1F-B905-0307C5C4E759}" srcOrd="0" destOrd="0" parTransId="{03247A7E-3176-48E3-AE6F-541174BA5A14}" sibTransId="{A3B3B087-F35F-4D98-B288-AC5BA9064620}"/>
    <dgm:cxn modelId="{A8F9B19D-78AD-4980-A531-B217A927E956}" type="presOf" srcId="{8BD86B71-8506-4491-A8C4-DFE3F037749D}" destId="{1825845D-F472-4AF7-92B7-2472F909CD2F}" srcOrd="0" destOrd="0" presId="urn:microsoft.com/office/officeart/2005/8/layout/hierarchy1"/>
    <dgm:cxn modelId="{1C80B1C1-1993-4106-9A37-62929EC9A8BD}" srcId="{4226DE0E-F6AB-4564-AC4B-4C65EEFC1921}" destId="{8BD86B71-8506-4491-A8C4-DFE3F037749D}" srcOrd="1" destOrd="0" parTransId="{24C70D8C-0FFE-4531-B598-BB73B2E378EC}" sibTransId="{A16E2FC5-757A-47E5-863B-E7010FCEDDA9}"/>
    <dgm:cxn modelId="{4837BDDC-5313-4E66-A7C1-A8E82A2ACDF7}" type="presOf" srcId="{4226DE0E-F6AB-4564-AC4B-4C65EEFC1921}" destId="{1C767A30-8448-445E-8977-0F648BC9D72F}" srcOrd="0" destOrd="0" presId="urn:microsoft.com/office/officeart/2005/8/layout/hierarchy1"/>
    <dgm:cxn modelId="{89B40532-7D66-452E-9AEF-6D2A409F3FA7}" type="presParOf" srcId="{1C767A30-8448-445E-8977-0F648BC9D72F}" destId="{0C417585-6CED-45A6-B4F0-91AFC4D2B7A3}" srcOrd="0" destOrd="0" presId="urn:microsoft.com/office/officeart/2005/8/layout/hierarchy1"/>
    <dgm:cxn modelId="{730CA450-356C-4705-9EC2-4A6CC8618135}" type="presParOf" srcId="{0C417585-6CED-45A6-B4F0-91AFC4D2B7A3}" destId="{EE316064-7166-4B40-8989-EAF9E69988B8}" srcOrd="0" destOrd="0" presId="urn:microsoft.com/office/officeart/2005/8/layout/hierarchy1"/>
    <dgm:cxn modelId="{769CD927-69F2-4C0A-97E3-97A4786DAB43}" type="presParOf" srcId="{EE316064-7166-4B40-8989-EAF9E69988B8}" destId="{F93DB225-9AD2-456E-A872-02C85BA087C5}" srcOrd="0" destOrd="0" presId="urn:microsoft.com/office/officeart/2005/8/layout/hierarchy1"/>
    <dgm:cxn modelId="{19863C56-F5A3-4B52-A2D6-9065A6E62638}" type="presParOf" srcId="{EE316064-7166-4B40-8989-EAF9E69988B8}" destId="{E676918A-8777-43C5-9F6F-910A70FEED9B}" srcOrd="1" destOrd="0" presId="urn:microsoft.com/office/officeart/2005/8/layout/hierarchy1"/>
    <dgm:cxn modelId="{D4318CFE-E007-411B-AC70-8366875160C5}" type="presParOf" srcId="{0C417585-6CED-45A6-B4F0-91AFC4D2B7A3}" destId="{368E66E4-E446-46B0-8CC7-509286DEBEC5}" srcOrd="1" destOrd="0" presId="urn:microsoft.com/office/officeart/2005/8/layout/hierarchy1"/>
    <dgm:cxn modelId="{3E842B92-9807-4174-B576-9D3B88F92115}" type="presParOf" srcId="{1C767A30-8448-445E-8977-0F648BC9D72F}" destId="{7AA75EE9-20A8-4989-A71A-7AF1EE5FD606}" srcOrd="1" destOrd="0" presId="urn:microsoft.com/office/officeart/2005/8/layout/hierarchy1"/>
    <dgm:cxn modelId="{C24D1629-5D0F-48D1-AD12-15AD5A360474}" type="presParOf" srcId="{7AA75EE9-20A8-4989-A71A-7AF1EE5FD606}" destId="{C3BFCA62-5883-4DDE-A928-E84CC6B6C606}" srcOrd="0" destOrd="0" presId="urn:microsoft.com/office/officeart/2005/8/layout/hierarchy1"/>
    <dgm:cxn modelId="{103AC092-6482-414E-88B4-8BDEA5D404AD}" type="presParOf" srcId="{C3BFCA62-5883-4DDE-A928-E84CC6B6C606}" destId="{1C054EFE-FC3A-4EE7-89F1-2DAB18327B6C}" srcOrd="0" destOrd="0" presId="urn:microsoft.com/office/officeart/2005/8/layout/hierarchy1"/>
    <dgm:cxn modelId="{8A0E595C-12DE-43F8-9A0A-E925FB6DE25F}" type="presParOf" srcId="{C3BFCA62-5883-4DDE-A928-E84CC6B6C606}" destId="{1825845D-F472-4AF7-92B7-2472F909CD2F}" srcOrd="1" destOrd="0" presId="urn:microsoft.com/office/officeart/2005/8/layout/hierarchy1"/>
    <dgm:cxn modelId="{E4CC8DE3-5B13-424E-B6FB-B80388FD6D37}" type="presParOf" srcId="{7AA75EE9-20A8-4989-A71A-7AF1EE5FD606}" destId="{90C5B43D-5DFB-450F-BA48-10E021C800A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42B770-7177-4633-A3EE-59E15FAD2CE0}"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B343B4D9-D6F3-4146-BADC-EB5E43ED325B}">
      <dgm:prSet/>
      <dgm:spPr/>
      <dgm:t>
        <a:bodyPr/>
        <a:lstStyle/>
        <a:p>
          <a:r>
            <a:rPr lang="ru-RU" dirty="0"/>
            <a:t>У будућности ученичка задруга наставља са радом и развојем. Школа поседује плац који је припремљен за обраду и засад вишања од којих ће се касније правити сокови и џемови, планиран је и засад одређених биљних култура које би се користиле у прехрамбене сврхе. </a:t>
          </a:r>
          <a:endParaRPr lang="en-US" dirty="0"/>
        </a:p>
      </dgm:t>
    </dgm:pt>
    <dgm:pt modelId="{B831909A-DE58-421F-8E0E-32AF6D312DAF}" type="parTrans" cxnId="{F9EDEE85-8C33-4124-9381-3CBBD49FBF37}">
      <dgm:prSet/>
      <dgm:spPr/>
      <dgm:t>
        <a:bodyPr/>
        <a:lstStyle/>
        <a:p>
          <a:endParaRPr lang="en-US"/>
        </a:p>
      </dgm:t>
    </dgm:pt>
    <dgm:pt modelId="{A0DE400C-E8CD-45CA-A5C6-34D1061380E0}" type="sibTrans" cxnId="{F9EDEE85-8C33-4124-9381-3CBBD49FBF37}">
      <dgm:prSet/>
      <dgm:spPr/>
      <dgm:t>
        <a:bodyPr/>
        <a:lstStyle/>
        <a:p>
          <a:endParaRPr lang="en-US"/>
        </a:p>
      </dgm:t>
    </dgm:pt>
    <dgm:pt modelId="{FDFC7E4D-B517-40BD-B1FF-304472AC8042}">
      <dgm:prSet/>
      <dgm:spPr/>
      <dgm:t>
        <a:bodyPr/>
        <a:lstStyle/>
        <a:p>
          <a:r>
            <a:rPr lang="ru-RU"/>
            <a:t>Писањем пројеката за разне конкурсе задруга ће наставити да ради на обезбеђивању још већег броја машина за рад које ће омогућити олакшавање и унапређивање производње.</a:t>
          </a:r>
          <a:endParaRPr lang="en-US"/>
        </a:p>
      </dgm:t>
    </dgm:pt>
    <dgm:pt modelId="{AF1BBD74-CD28-487F-97C5-496E520478DE}" type="parTrans" cxnId="{076A1712-800E-4B85-B283-A46986423401}">
      <dgm:prSet/>
      <dgm:spPr/>
      <dgm:t>
        <a:bodyPr/>
        <a:lstStyle/>
        <a:p>
          <a:endParaRPr lang="en-US"/>
        </a:p>
      </dgm:t>
    </dgm:pt>
    <dgm:pt modelId="{16215538-4389-4FCC-BCFB-7FCADE0DEF03}" type="sibTrans" cxnId="{076A1712-800E-4B85-B283-A46986423401}">
      <dgm:prSet/>
      <dgm:spPr/>
      <dgm:t>
        <a:bodyPr/>
        <a:lstStyle/>
        <a:p>
          <a:endParaRPr lang="en-US"/>
        </a:p>
      </dgm:t>
    </dgm:pt>
    <dgm:pt modelId="{9D625BEB-8427-4950-BD98-4883CFE1F4CE}">
      <dgm:prSet/>
      <dgm:spPr/>
      <dgm:t>
        <a:bodyPr/>
        <a:lstStyle/>
        <a:p>
          <a:r>
            <a:rPr lang="ru-RU"/>
            <a:t>На локалним манифестацијама и даље ће се промовисати и пласирати производи задруге, а планира се и учешће на још већем броју конгреса и конференција. </a:t>
          </a:r>
          <a:endParaRPr lang="en-US"/>
        </a:p>
      </dgm:t>
    </dgm:pt>
    <dgm:pt modelId="{179A1C8A-B98C-494D-AE00-6613EA8D5ECB}" type="parTrans" cxnId="{AB8B141B-1B48-4FFC-BF85-E22117A8754E}">
      <dgm:prSet/>
      <dgm:spPr/>
      <dgm:t>
        <a:bodyPr/>
        <a:lstStyle/>
        <a:p>
          <a:endParaRPr lang="en-US"/>
        </a:p>
      </dgm:t>
    </dgm:pt>
    <dgm:pt modelId="{C7253A0B-06A9-4592-97AA-FF870157B3FE}" type="sibTrans" cxnId="{AB8B141B-1B48-4FFC-BF85-E22117A8754E}">
      <dgm:prSet/>
      <dgm:spPr/>
      <dgm:t>
        <a:bodyPr/>
        <a:lstStyle/>
        <a:p>
          <a:endParaRPr lang="en-US"/>
        </a:p>
      </dgm:t>
    </dgm:pt>
    <dgm:pt modelId="{32A593DC-2768-446F-BCAB-A09C46336025}" type="pres">
      <dgm:prSet presAssocID="{4142B770-7177-4633-A3EE-59E15FAD2CE0}" presName="outerComposite" presStyleCnt="0">
        <dgm:presLayoutVars>
          <dgm:chMax val="5"/>
          <dgm:dir/>
          <dgm:resizeHandles val="exact"/>
        </dgm:presLayoutVars>
      </dgm:prSet>
      <dgm:spPr/>
    </dgm:pt>
    <dgm:pt modelId="{EF75958C-A0CE-419C-BA98-7AE3545D60F4}" type="pres">
      <dgm:prSet presAssocID="{4142B770-7177-4633-A3EE-59E15FAD2CE0}" presName="dummyMaxCanvas" presStyleCnt="0">
        <dgm:presLayoutVars/>
      </dgm:prSet>
      <dgm:spPr/>
    </dgm:pt>
    <dgm:pt modelId="{F85E9173-D02B-4147-938A-CCA07F00201F}" type="pres">
      <dgm:prSet presAssocID="{4142B770-7177-4633-A3EE-59E15FAD2CE0}" presName="ThreeNodes_1" presStyleLbl="node1" presStyleIdx="0" presStyleCnt="3">
        <dgm:presLayoutVars>
          <dgm:bulletEnabled val="1"/>
        </dgm:presLayoutVars>
      </dgm:prSet>
      <dgm:spPr/>
    </dgm:pt>
    <dgm:pt modelId="{5B62B084-16AF-4543-A19A-0A72629F4A15}" type="pres">
      <dgm:prSet presAssocID="{4142B770-7177-4633-A3EE-59E15FAD2CE0}" presName="ThreeNodes_2" presStyleLbl="node1" presStyleIdx="1" presStyleCnt="3">
        <dgm:presLayoutVars>
          <dgm:bulletEnabled val="1"/>
        </dgm:presLayoutVars>
      </dgm:prSet>
      <dgm:spPr/>
    </dgm:pt>
    <dgm:pt modelId="{238EB9F5-A8E6-4F30-80FF-6978C5EB80F9}" type="pres">
      <dgm:prSet presAssocID="{4142B770-7177-4633-A3EE-59E15FAD2CE0}" presName="ThreeNodes_3" presStyleLbl="node1" presStyleIdx="2" presStyleCnt="3">
        <dgm:presLayoutVars>
          <dgm:bulletEnabled val="1"/>
        </dgm:presLayoutVars>
      </dgm:prSet>
      <dgm:spPr/>
    </dgm:pt>
    <dgm:pt modelId="{FDDBCBAA-2FA8-4AC6-972C-50A6D208DE4F}" type="pres">
      <dgm:prSet presAssocID="{4142B770-7177-4633-A3EE-59E15FAD2CE0}" presName="ThreeConn_1-2" presStyleLbl="fgAccFollowNode1" presStyleIdx="0" presStyleCnt="2">
        <dgm:presLayoutVars>
          <dgm:bulletEnabled val="1"/>
        </dgm:presLayoutVars>
      </dgm:prSet>
      <dgm:spPr/>
    </dgm:pt>
    <dgm:pt modelId="{0EB53BFB-9C85-48DE-8684-BD26080CE416}" type="pres">
      <dgm:prSet presAssocID="{4142B770-7177-4633-A3EE-59E15FAD2CE0}" presName="ThreeConn_2-3" presStyleLbl="fgAccFollowNode1" presStyleIdx="1" presStyleCnt="2">
        <dgm:presLayoutVars>
          <dgm:bulletEnabled val="1"/>
        </dgm:presLayoutVars>
      </dgm:prSet>
      <dgm:spPr/>
    </dgm:pt>
    <dgm:pt modelId="{B235EB60-ABA5-470F-B531-92AB7B40D7E0}" type="pres">
      <dgm:prSet presAssocID="{4142B770-7177-4633-A3EE-59E15FAD2CE0}" presName="ThreeNodes_1_text" presStyleLbl="node1" presStyleIdx="2" presStyleCnt="3">
        <dgm:presLayoutVars>
          <dgm:bulletEnabled val="1"/>
        </dgm:presLayoutVars>
      </dgm:prSet>
      <dgm:spPr/>
    </dgm:pt>
    <dgm:pt modelId="{40A5EF2E-3D58-4295-B72B-E1F63E8DFD3E}" type="pres">
      <dgm:prSet presAssocID="{4142B770-7177-4633-A3EE-59E15FAD2CE0}" presName="ThreeNodes_2_text" presStyleLbl="node1" presStyleIdx="2" presStyleCnt="3">
        <dgm:presLayoutVars>
          <dgm:bulletEnabled val="1"/>
        </dgm:presLayoutVars>
      </dgm:prSet>
      <dgm:spPr/>
    </dgm:pt>
    <dgm:pt modelId="{E98FB490-7740-4E6E-A959-387D00E39C54}" type="pres">
      <dgm:prSet presAssocID="{4142B770-7177-4633-A3EE-59E15FAD2CE0}" presName="ThreeNodes_3_text" presStyleLbl="node1" presStyleIdx="2" presStyleCnt="3">
        <dgm:presLayoutVars>
          <dgm:bulletEnabled val="1"/>
        </dgm:presLayoutVars>
      </dgm:prSet>
      <dgm:spPr/>
    </dgm:pt>
  </dgm:ptLst>
  <dgm:cxnLst>
    <dgm:cxn modelId="{076A1712-800E-4B85-B283-A46986423401}" srcId="{4142B770-7177-4633-A3EE-59E15FAD2CE0}" destId="{FDFC7E4D-B517-40BD-B1FF-304472AC8042}" srcOrd="1" destOrd="0" parTransId="{AF1BBD74-CD28-487F-97C5-496E520478DE}" sibTransId="{16215538-4389-4FCC-BCFB-7FCADE0DEF03}"/>
    <dgm:cxn modelId="{AB8B141B-1B48-4FFC-BF85-E22117A8754E}" srcId="{4142B770-7177-4633-A3EE-59E15FAD2CE0}" destId="{9D625BEB-8427-4950-BD98-4883CFE1F4CE}" srcOrd="2" destOrd="0" parTransId="{179A1C8A-B98C-494D-AE00-6613EA8D5ECB}" sibTransId="{C7253A0B-06A9-4592-97AA-FF870157B3FE}"/>
    <dgm:cxn modelId="{8B236340-2FE9-47CA-9C41-886C7DBAB720}" type="presOf" srcId="{A0DE400C-E8CD-45CA-A5C6-34D1061380E0}" destId="{FDDBCBAA-2FA8-4AC6-972C-50A6D208DE4F}" srcOrd="0" destOrd="0" presId="urn:microsoft.com/office/officeart/2005/8/layout/vProcess5"/>
    <dgm:cxn modelId="{202F585D-4730-46F9-A189-8D1BE602D752}" type="presOf" srcId="{9D625BEB-8427-4950-BD98-4883CFE1F4CE}" destId="{238EB9F5-A8E6-4F30-80FF-6978C5EB80F9}" srcOrd="0" destOrd="0" presId="urn:microsoft.com/office/officeart/2005/8/layout/vProcess5"/>
    <dgm:cxn modelId="{7A5A0D60-6ED3-4189-8CF2-5785212A441C}" type="presOf" srcId="{B343B4D9-D6F3-4146-BADC-EB5E43ED325B}" destId="{F85E9173-D02B-4147-938A-CCA07F00201F}" srcOrd="0" destOrd="0" presId="urn:microsoft.com/office/officeart/2005/8/layout/vProcess5"/>
    <dgm:cxn modelId="{E5512446-AEAF-40E7-A127-D4FB9805847C}" type="presOf" srcId="{9D625BEB-8427-4950-BD98-4883CFE1F4CE}" destId="{E98FB490-7740-4E6E-A959-387D00E39C54}" srcOrd="1" destOrd="0" presId="urn:microsoft.com/office/officeart/2005/8/layout/vProcess5"/>
    <dgm:cxn modelId="{0058B053-7491-46D0-AF84-49A1E6F3CD95}" type="presOf" srcId="{FDFC7E4D-B517-40BD-B1FF-304472AC8042}" destId="{5B62B084-16AF-4543-A19A-0A72629F4A15}" srcOrd="0" destOrd="0" presId="urn:microsoft.com/office/officeart/2005/8/layout/vProcess5"/>
    <dgm:cxn modelId="{F9EDEE85-8C33-4124-9381-3CBBD49FBF37}" srcId="{4142B770-7177-4633-A3EE-59E15FAD2CE0}" destId="{B343B4D9-D6F3-4146-BADC-EB5E43ED325B}" srcOrd="0" destOrd="0" parTransId="{B831909A-DE58-421F-8E0E-32AF6D312DAF}" sibTransId="{A0DE400C-E8CD-45CA-A5C6-34D1061380E0}"/>
    <dgm:cxn modelId="{B70325C1-9F1F-4AE1-8AB9-34DC5E26DDD7}" type="presOf" srcId="{B343B4D9-D6F3-4146-BADC-EB5E43ED325B}" destId="{B235EB60-ABA5-470F-B531-92AB7B40D7E0}" srcOrd="1" destOrd="0" presId="urn:microsoft.com/office/officeart/2005/8/layout/vProcess5"/>
    <dgm:cxn modelId="{7A4438CC-1864-4966-A7D7-69CA3E3D9551}" type="presOf" srcId="{FDFC7E4D-B517-40BD-B1FF-304472AC8042}" destId="{40A5EF2E-3D58-4295-B72B-E1F63E8DFD3E}" srcOrd="1" destOrd="0" presId="urn:microsoft.com/office/officeart/2005/8/layout/vProcess5"/>
    <dgm:cxn modelId="{0D3296F5-5578-4270-925A-457F71ED11B7}" type="presOf" srcId="{4142B770-7177-4633-A3EE-59E15FAD2CE0}" destId="{32A593DC-2768-446F-BCAB-A09C46336025}" srcOrd="0" destOrd="0" presId="urn:microsoft.com/office/officeart/2005/8/layout/vProcess5"/>
    <dgm:cxn modelId="{EA13B0FA-538A-436F-9F33-C7C854A09037}" type="presOf" srcId="{16215538-4389-4FCC-BCFB-7FCADE0DEF03}" destId="{0EB53BFB-9C85-48DE-8684-BD26080CE416}" srcOrd="0" destOrd="0" presId="urn:microsoft.com/office/officeart/2005/8/layout/vProcess5"/>
    <dgm:cxn modelId="{815C501F-3620-46A1-935A-40258327157A}" type="presParOf" srcId="{32A593DC-2768-446F-BCAB-A09C46336025}" destId="{EF75958C-A0CE-419C-BA98-7AE3545D60F4}" srcOrd="0" destOrd="0" presId="urn:microsoft.com/office/officeart/2005/8/layout/vProcess5"/>
    <dgm:cxn modelId="{493A8BB2-E603-45E5-A0CC-E7A560CF1EFF}" type="presParOf" srcId="{32A593DC-2768-446F-BCAB-A09C46336025}" destId="{F85E9173-D02B-4147-938A-CCA07F00201F}" srcOrd="1" destOrd="0" presId="urn:microsoft.com/office/officeart/2005/8/layout/vProcess5"/>
    <dgm:cxn modelId="{8A9EAF31-A2EA-4AAD-B2D7-2C9939DD3A0E}" type="presParOf" srcId="{32A593DC-2768-446F-BCAB-A09C46336025}" destId="{5B62B084-16AF-4543-A19A-0A72629F4A15}" srcOrd="2" destOrd="0" presId="urn:microsoft.com/office/officeart/2005/8/layout/vProcess5"/>
    <dgm:cxn modelId="{CE32325D-B59F-4FB3-AC9D-415A2C2C01B4}" type="presParOf" srcId="{32A593DC-2768-446F-BCAB-A09C46336025}" destId="{238EB9F5-A8E6-4F30-80FF-6978C5EB80F9}" srcOrd="3" destOrd="0" presId="urn:microsoft.com/office/officeart/2005/8/layout/vProcess5"/>
    <dgm:cxn modelId="{A2E8A477-8FAB-4A51-A902-51AAF1DDEA31}" type="presParOf" srcId="{32A593DC-2768-446F-BCAB-A09C46336025}" destId="{FDDBCBAA-2FA8-4AC6-972C-50A6D208DE4F}" srcOrd="4" destOrd="0" presId="urn:microsoft.com/office/officeart/2005/8/layout/vProcess5"/>
    <dgm:cxn modelId="{A6F18DAC-284B-4EDC-BADD-D88F7C82C1EA}" type="presParOf" srcId="{32A593DC-2768-446F-BCAB-A09C46336025}" destId="{0EB53BFB-9C85-48DE-8684-BD26080CE416}" srcOrd="5" destOrd="0" presId="urn:microsoft.com/office/officeart/2005/8/layout/vProcess5"/>
    <dgm:cxn modelId="{A8D9CCB3-8EA6-451F-97CF-7ADB25C778F5}" type="presParOf" srcId="{32A593DC-2768-446F-BCAB-A09C46336025}" destId="{B235EB60-ABA5-470F-B531-92AB7B40D7E0}" srcOrd="6" destOrd="0" presId="urn:microsoft.com/office/officeart/2005/8/layout/vProcess5"/>
    <dgm:cxn modelId="{9565E381-C4B7-4C8D-A537-CDF0DE0CD7B0}" type="presParOf" srcId="{32A593DC-2768-446F-BCAB-A09C46336025}" destId="{40A5EF2E-3D58-4295-B72B-E1F63E8DFD3E}" srcOrd="7" destOrd="0" presId="urn:microsoft.com/office/officeart/2005/8/layout/vProcess5"/>
    <dgm:cxn modelId="{7146785B-F811-4B53-9F4B-594C924FBF5F}" type="presParOf" srcId="{32A593DC-2768-446F-BCAB-A09C46336025}" destId="{E98FB490-7740-4E6E-A959-387D00E39C5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D19A60-441A-4F06-9F58-57A0BC6F17D3}"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29653A4C-E126-496D-A5BD-F0C0C30A6DBD}">
      <dgm:prSet/>
      <dgm:spPr/>
      <dgm:t>
        <a:bodyPr/>
        <a:lstStyle/>
        <a:p>
          <a:r>
            <a:rPr lang="ru-RU" dirty="0"/>
            <a:t>Важно је напоменути да су сви сектори задруге умрежени, да је остварена изузетна сарадња са локалном самоуправом као и међу ученицима, родитељима и </a:t>
          </a:r>
          <a:r>
            <a:rPr lang="sr-Cyrl-RS" dirty="0"/>
            <a:t>наставницима</a:t>
          </a:r>
          <a:r>
            <a:rPr lang="ru-RU" dirty="0"/>
            <a:t>. </a:t>
          </a:r>
          <a:endParaRPr lang="en-US" dirty="0"/>
        </a:p>
      </dgm:t>
    </dgm:pt>
    <dgm:pt modelId="{98ED3696-0D6C-439C-A78B-1BF6E8AAB7C2}" type="parTrans" cxnId="{BA55B512-1E44-425A-9566-B23BBE693D55}">
      <dgm:prSet/>
      <dgm:spPr/>
      <dgm:t>
        <a:bodyPr/>
        <a:lstStyle/>
        <a:p>
          <a:endParaRPr lang="en-US"/>
        </a:p>
      </dgm:t>
    </dgm:pt>
    <dgm:pt modelId="{FBD73B7F-2ECD-4868-83F8-2AB85D0F1DDA}" type="sibTrans" cxnId="{BA55B512-1E44-425A-9566-B23BBE693D55}">
      <dgm:prSet/>
      <dgm:spPr/>
      <dgm:t>
        <a:bodyPr/>
        <a:lstStyle/>
        <a:p>
          <a:endParaRPr lang="en-US"/>
        </a:p>
      </dgm:t>
    </dgm:pt>
    <dgm:pt modelId="{D965306C-F19E-421F-A850-146E79D60B34}">
      <dgm:prSet/>
      <dgm:spPr/>
      <dgm:t>
        <a:bodyPr/>
        <a:lstStyle/>
        <a:p>
          <a:r>
            <a:rPr lang="ru-RU" dirty="0"/>
            <a:t>Свака нова активност и реализација пројекта представља посебан изазов и посебну радост за све учеснике. Због тога се надамо да ће се </a:t>
          </a:r>
          <a:r>
            <a:rPr lang="sr-Latn-RS" dirty="0"/>
            <a:t>„</a:t>
          </a:r>
          <a:r>
            <a:rPr lang="ru-RU" dirty="0"/>
            <a:t>Наши трагови</a:t>
          </a:r>
          <a:r>
            <a:rPr lang="sr-Latn-RS" dirty="0"/>
            <a:t>“</a:t>
          </a:r>
          <a:r>
            <a:rPr lang="ru-RU" dirty="0"/>
            <a:t> тек видети у будућности. </a:t>
          </a:r>
          <a:endParaRPr lang="en-US" dirty="0"/>
        </a:p>
      </dgm:t>
    </dgm:pt>
    <dgm:pt modelId="{FC7B8A15-58DB-4B2B-AC3C-05F3A2E3B0A8}" type="parTrans" cxnId="{27999CB4-35CB-4BAB-8C89-05D140D1CA10}">
      <dgm:prSet/>
      <dgm:spPr/>
      <dgm:t>
        <a:bodyPr/>
        <a:lstStyle/>
        <a:p>
          <a:endParaRPr lang="en-US"/>
        </a:p>
      </dgm:t>
    </dgm:pt>
    <dgm:pt modelId="{35D3A977-8F17-4FE5-83D3-3BEA91CF0717}" type="sibTrans" cxnId="{27999CB4-35CB-4BAB-8C89-05D140D1CA10}">
      <dgm:prSet/>
      <dgm:spPr/>
      <dgm:t>
        <a:bodyPr/>
        <a:lstStyle/>
        <a:p>
          <a:endParaRPr lang="en-US"/>
        </a:p>
      </dgm:t>
    </dgm:pt>
    <dgm:pt modelId="{F4600EA5-CA3E-4BD4-9FCA-BEE592D0A073}" type="pres">
      <dgm:prSet presAssocID="{4FD19A60-441A-4F06-9F58-57A0BC6F17D3}" presName="Name0" presStyleCnt="0">
        <dgm:presLayoutVars>
          <dgm:dir/>
          <dgm:animLvl val="lvl"/>
          <dgm:resizeHandles val="exact"/>
        </dgm:presLayoutVars>
      </dgm:prSet>
      <dgm:spPr/>
    </dgm:pt>
    <dgm:pt modelId="{68ABB2BE-4E38-4D0B-8E71-809986BA0039}" type="pres">
      <dgm:prSet presAssocID="{D965306C-F19E-421F-A850-146E79D60B34}" presName="boxAndChildren" presStyleCnt="0"/>
      <dgm:spPr/>
    </dgm:pt>
    <dgm:pt modelId="{B2B2D111-447C-4347-B3D8-350FB4C60B9A}" type="pres">
      <dgm:prSet presAssocID="{D965306C-F19E-421F-A850-146E79D60B34}" presName="parentTextBox" presStyleLbl="node1" presStyleIdx="0" presStyleCnt="2"/>
      <dgm:spPr/>
    </dgm:pt>
    <dgm:pt modelId="{0D1B56E6-DEA0-4D72-BEB1-D7F23EB25011}" type="pres">
      <dgm:prSet presAssocID="{FBD73B7F-2ECD-4868-83F8-2AB85D0F1DDA}" presName="sp" presStyleCnt="0"/>
      <dgm:spPr/>
    </dgm:pt>
    <dgm:pt modelId="{52D303D6-DB2C-4842-9499-B4A079172E91}" type="pres">
      <dgm:prSet presAssocID="{29653A4C-E126-496D-A5BD-F0C0C30A6DBD}" presName="arrowAndChildren" presStyleCnt="0"/>
      <dgm:spPr/>
    </dgm:pt>
    <dgm:pt modelId="{6180CA91-E99F-4469-A375-547F430E1FEA}" type="pres">
      <dgm:prSet presAssocID="{29653A4C-E126-496D-A5BD-F0C0C30A6DBD}" presName="parentTextArrow" presStyleLbl="node1" presStyleIdx="1" presStyleCnt="2" custScaleY="91628"/>
      <dgm:spPr/>
    </dgm:pt>
  </dgm:ptLst>
  <dgm:cxnLst>
    <dgm:cxn modelId="{BA55B512-1E44-425A-9566-B23BBE693D55}" srcId="{4FD19A60-441A-4F06-9F58-57A0BC6F17D3}" destId="{29653A4C-E126-496D-A5BD-F0C0C30A6DBD}" srcOrd="0" destOrd="0" parTransId="{98ED3696-0D6C-439C-A78B-1BF6E8AAB7C2}" sibTransId="{FBD73B7F-2ECD-4868-83F8-2AB85D0F1DDA}"/>
    <dgm:cxn modelId="{A5529958-465C-448D-9C9C-EA8D1851F0A2}" type="presOf" srcId="{4FD19A60-441A-4F06-9F58-57A0BC6F17D3}" destId="{F4600EA5-CA3E-4BD4-9FCA-BEE592D0A073}" srcOrd="0" destOrd="0" presId="urn:microsoft.com/office/officeart/2005/8/layout/process4"/>
    <dgm:cxn modelId="{059F1E91-8118-4109-AD99-CC2638F57038}" type="presOf" srcId="{29653A4C-E126-496D-A5BD-F0C0C30A6DBD}" destId="{6180CA91-E99F-4469-A375-547F430E1FEA}" srcOrd="0" destOrd="0" presId="urn:microsoft.com/office/officeart/2005/8/layout/process4"/>
    <dgm:cxn modelId="{27999CB4-35CB-4BAB-8C89-05D140D1CA10}" srcId="{4FD19A60-441A-4F06-9F58-57A0BC6F17D3}" destId="{D965306C-F19E-421F-A850-146E79D60B34}" srcOrd="1" destOrd="0" parTransId="{FC7B8A15-58DB-4B2B-AC3C-05F3A2E3B0A8}" sibTransId="{35D3A977-8F17-4FE5-83D3-3BEA91CF0717}"/>
    <dgm:cxn modelId="{899CE8E2-8AA0-480B-A1D0-A6E3BD761440}" type="presOf" srcId="{D965306C-F19E-421F-A850-146E79D60B34}" destId="{B2B2D111-447C-4347-B3D8-350FB4C60B9A}" srcOrd="0" destOrd="0" presId="urn:microsoft.com/office/officeart/2005/8/layout/process4"/>
    <dgm:cxn modelId="{BAE043CB-703D-4E29-9E31-E8B75081FAB0}" type="presParOf" srcId="{F4600EA5-CA3E-4BD4-9FCA-BEE592D0A073}" destId="{68ABB2BE-4E38-4D0B-8E71-809986BA0039}" srcOrd="0" destOrd="0" presId="urn:microsoft.com/office/officeart/2005/8/layout/process4"/>
    <dgm:cxn modelId="{58E41897-4C0A-4042-AB19-9D3EBAA24949}" type="presParOf" srcId="{68ABB2BE-4E38-4D0B-8E71-809986BA0039}" destId="{B2B2D111-447C-4347-B3D8-350FB4C60B9A}" srcOrd="0" destOrd="0" presId="urn:microsoft.com/office/officeart/2005/8/layout/process4"/>
    <dgm:cxn modelId="{6ED37EFD-85F0-419A-97E5-F410A2DAB063}" type="presParOf" srcId="{F4600EA5-CA3E-4BD4-9FCA-BEE592D0A073}" destId="{0D1B56E6-DEA0-4D72-BEB1-D7F23EB25011}" srcOrd="1" destOrd="0" presId="urn:microsoft.com/office/officeart/2005/8/layout/process4"/>
    <dgm:cxn modelId="{C5420F7A-75CC-4965-87AA-FB93DDEFA8AA}" type="presParOf" srcId="{F4600EA5-CA3E-4BD4-9FCA-BEE592D0A073}" destId="{52D303D6-DB2C-4842-9499-B4A079172E91}" srcOrd="2" destOrd="0" presId="urn:microsoft.com/office/officeart/2005/8/layout/process4"/>
    <dgm:cxn modelId="{4EBBEEEC-A66C-4BC3-A1C9-58B4C723FA62}" type="presParOf" srcId="{52D303D6-DB2C-4842-9499-B4A079172E91}" destId="{6180CA91-E99F-4469-A375-547F430E1FE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A50C02-F171-46C2-8A07-0D2F31EC0674}"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en-US"/>
        </a:p>
      </dgm:t>
    </dgm:pt>
    <dgm:pt modelId="{403624BA-EA3F-446D-A990-B71AD9373F56}">
      <dgm:prSet/>
      <dgm:spPr/>
      <dgm:t>
        <a:bodyPr/>
        <a:lstStyle/>
        <a:p>
          <a:r>
            <a:rPr lang="sr-Cyrl-BA" b="0" i="0" baseline="0" dirty="0"/>
            <a:t>Ученичка задруга „Наши трагови“ бави се и хуманитарним радом. Тако смо </a:t>
          </a:r>
          <a:r>
            <a:rPr lang="sr-Cyrl-BA" b="0" i="0" baseline="0" dirty="0" err="1"/>
            <a:t>пре</a:t>
          </a:r>
          <a:r>
            <a:rPr lang="sr-Cyrl-BA" b="0" i="0" baseline="0" dirty="0"/>
            <a:t> </a:t>
          </a:r>
          <a:r>
            <a:rPr lang="sr-Cyrl-BA" b="0" i="0" baseline="0" dirty="0" err="1"/>
            <a:t>две</a:t>
          </a:r>
          <a:r>
            <a:rPr lang="sr-Cyrl-BA" b="0" i="0" baseline="0" dirty="0"/>
            <a:t> године организовали базар на коме су продавани производи задруге, а сав зарађени новац уплаћен је у Фондацију „Буди хуман“ на рачун малог Гаврила коме је у том тренутку била неопходна велика сума новца. Базар је организован на више локација, у издвојеним </a:t>
          </a:r>
          <a:r>
            <a:rPr lang="sr-Cyrl-BA" b="0" i="0" baseline="0" dirty="0" err="1"/>
            <a:t>одељењима</a:t>
          </a:r>
          <a:r>
            <a:rPr lang="sr-Cyrl-BA" b="0" i="0" baseline="0" dirty="0"/>
            <a:t>, али је упориште било управо у претходно поменутој трговини „Симић“. Овом приликом скупљено је </a:t>
          </a:r>
          <a:r>
            <a:rPr lang="sr-Cyrl-BA" b="0" i="0" baseline="0" dirty="0" err="1"/>
            <a:t>невероватних</a:t>
          </a:r>
          <a:r>
            <a:rPr lang="sr-Cyrl-BA" b="0" i="0" baseline="0" dirty="0"/>
            <a:t> 130 750 динара.</a:t>
          </a:r>
          <a:endParaRPr lang="en-US" dirty="0"/>
        </a:p>
      </dgm:t>
    </dgm:pt>
    <dgm:pt modelId="{0F5419F1-325A-4B8B-9E01-F316C1A5C6D1}" type="parTrans" cxnId="{BE58F74E-E2BF-4B78-BE6B-BB9E937A3F3E}">
      <dgm:prSet/>
      <dgm:spPr/>
      <dgm:t>
        <a:bodyPr/>
        <a:lstStyle/>
        <a:p>
          <a:endParaRPr lang="en-US"/>
        </a:p>
      </dgm:t>
    </dgm:pt>
    <dgm:pt modelId="{0C2AB73E-52DD-40F7-8363-4A8D7A481CF1}" type="sibTrans" cxnId="{BE58F74E-E2BF-4B78-BE6B-BB9E937A3F3E}">
      <dgm:prSet/>
      <dgm:spPr/>
      <dgm:t>
        <a:bodyPr/>
        <a:lstStyle/>
        <a:p>
          <a:endParaRPr lang="en-US"/>
        </a:p>
      </dgm:t>
    </dgm:pt>
    <dgm:pt modelId="{6E14289F-B4FC-4003-8825-D6EFD86274A9}">
      <dgm:prSet/>
      <dgm:spPr/>
      <dgm:t>
        <a:bodyPr/>
        <a:lstStyle/>
        <a:p>
          <a:r>
            <a:rPr lang="sr-Cyrl-BA" b="0" i="0" baseline="0" dirty="0"/>
            <a:t>Ове године смо такође спровели акцију прикупљања помоћи приликом премијерне изведбе Божићне представе „Божић, благи дан“. Родитељи и ученици који су дошли да гледају представу убацивали су суму новца коју су сами одређивали у кутију намењену за то. Овај новац је такође уплаћен Фондацији „Буди хуман“.</a:t>
          </a:r>
          <a:endParaRPr lang="en-US" dirty="0"/>
        </a:p>
      </dgm:t>
    </dgm:pt>
    <dgm:pt modelId="{B8EBE08C-C2CB-47A2-923B-1AEADC0ACDC4}" type="parTrans" cxnId="{B7FC0EDD-930C-4332-8301-08B86E289B3B}">
      <dgm:prSet/>
      <dgm:spPr/>
      <dgm:t>
        <a:bodyPr/>
        <a:lstStyle/>
        <a:p>
          <a:endParaRPr lang="en-US"/>
        </a:p>
      </dgm:t>
    </dgm:pt>
    <dgm:pt modelId="{A5A140E0-8D43-4511-83F8-0889100CDA54}" type="sibTrans" cxnId="{B7FC0EDD-930C-4332-8301-08B86E289B3B}">
      <dgm:prSet/>
      <dgm:spPr/>
      <dgm:t>
        <a:bodyPr/>
        <a:lstStyle/>
        <a:p>
          <a:endParaRPr lang="en-US"/>
        </a:p>
      </dgm:t>
    </dgm:pt>
    <dgm:pt modelId="{94CA8F27-7075-4678-BBCC-A7D69A34D543}" type="pres">
      <dgm:prSet presAssocID="{C4A50C02-F171-46C2-8A07-0D2F31EC0674}" presName="linearFlow" presStyleCnt="0">
        <dgm:presLayoutVars>
          <dgm:dir/>
          <dgm:resizeHandles val="exact"/>
        </dgm:presLayoutVars>
      </dgm:prSet>
      <dgm:spPr/>
    </dgm:pt>
    <dgm:pt modelId="{8468BDC9-61F2-4BF9-AF79-37C2BECB393E}" type="pres">
      <dgm:prSet presAssocID="{403624BA-EA3F-446D-A990-B71AD9373F56}" presName="comp" presStyleCnt="0"/>
      <dgm:spPr/>
    </dgm:pt>
    <dgm:pt modelId="{9233466E-12B2-4F01-B4C2-94AC363BEADA}" type="pres">
      <dgm:prSet presAssocID="{403624BA-EA3F-446D-A990-B71AD9373F56}" presName="rect2" presStyleLbl="node1" presStyleIdx="0" presStyleCnt="2" custScaleX="158938" custLinFactNeighborX="14707" custLinFactNeighborY="66">
        <dgm:presLayoutVars>
          <dgm:bulletEnabled val="1"/>
        </dgm:presLayoutVars>
      </dgm:prSet>
      <dgm:spPr/>
    </dgm:pt>
    <dgm:pt modelId="{9F4A787E-5C87-4BD5-B801-639848FCAB93}" type="pres">
      <dgm:prSet presAssocID="{403624BA-EA3F-446D-A990-B71AD9373F56}" presName="rect1" presStyleLbl="lnNode1" presStyleIdx="0" presStyleCnt="2" custLinFactNeighborX="-23953" custLinFactNeighborY="-2327"/>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984D495C-4922-4EFD-8342-BF40778CB264}" type="pres">
      <dgm:prSet presAssocID="{0C2AB73E-52DD-40F7-8363-4A8D7A481CF1}" presName="sibTrans" presStyleCnt="0"/>
      <dgm:spPr/>
    </dgm:pt>
    <dgm:pt modelId="{2CEFBEA8-9A9B-459B-A4D0-ABDC4A79D13F}" type="pres">
      <dgm:prSet presAssocID="{6E14289F-B4FC-4003-8825-D6EFD86274A9}" presName="comp" presStyleCnt="0"/>
      <dgm:spPr/>
    </dgm:pt>
    <dgm:pt modelId="{B49E1C29-C1C2-4842-8E90-30D2EF805A91}" type="pres">
      <dgm:prSet presAssocID="{6E14289F-B4FC-4003-8825-D6EFD86274A9}" presName="rect2" presStyleLbl="node1" presStyleIdx="1" presStyleCnt="2" custScaleX="158097" custLinFactNeighborX="-11262" custLinFactNeighborY="-3666">
        <dgm:presLayoutVars>
          <dgm:bulletEnabled val="1"/>
        </dgm:presLayoutVars>
      </dgm:prSet>
      <dgm:spPr/>
    </dgm:pt>
    <dgm:pt modelId="{8E30F4AE-FF82-4454-923F-3B3179A7E0D1}" type="pres">
      <dgm:prSet presAssocID="{6E14289F-B4FC-4003-8825-D6EFD86274A9}" presName="rect1" presStyleLbl="lnNode1" presStyleIdx="1" presStyleCnt="2" custLinFactNeighborX="59050" custLinFactNeighborY="-3666"/>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dgm:spPr>
    </dgm:pt>
  </dgm:ptLst>
  <dgm:cxnLst>
    <dgm:cxn modelId="{6AE3BC0D-7FC8-4C3E-B885-831E386D651D}" type="presOf" srcId="{403624BA-EA3F-446D-A990-B71AD9373F56}" destId="{9233466E-12B2-4F01-B4C2-94AC363BEADA}" srcOrd="0" destOrd="0" presId="urn:microsoft.com/office/officeart/2008/layout/AlternatingPictureBlocks"/>
    <dgm:cxn modelId="{B556415C-A99D-4EE2-9A69-BA23ED712DE7}" type="presOf" srcId="{6E14289F-B4FC-4003-8825-D6EFD86274A9}" destId="{B49E1C29-C1C2-4842-8E90-30D2EF805A91}" srcOrd="0" destOrd="0" presId="urn:microsoft.com/office/officeart/2008/layout/AlternatingPictureBlocks"/>
    <dgm:cxn modelId="{BE58F74E-E2BF-4B78-BE6B-BB9E937A3F3E}" srcId="{C4A50C02-F171-46C2-8A07-0D2F31EC0674}" destId="{403624BA-EA3F-446D-A990-B71AD9373F56}" srcOrd="0" destOrd="0" parTransId="{0F5419F1-325A-4B8B-9E01-F316C1A5C6D1}" sibTransId="{0C2AB73E-52DD-40F7-8363-4A8D7A481CF1}"/>
    <dgm:cxn modelId="{BE6AF190-26FB-44EA-A659-A4E4563F89EB}" type="presOf" srcId="{C4A50C02-F171-46C2-8A07-0D2F31EC0674}" destId="{94CA8F27-7075-4678-BBCC-A7D69A34D543}" srcOrd="0" destOrd="0" presId="urn:microsoft.com/office/officeart/2008/layout/AlternatingPictureBlocks"/>
    <dgm:cxn modelId="{B7FC0EDD-930C-4332-8301-08B86E289B3B}" srcId="{C4A50C02-F171-46C2-8A07-0D2F31EC0674}" destId="{6E14289F-B4FC-4003-8825-D6EFD86274A9}" srcOrd="1" destOrd="0" parTransId="{B8EBE08C-C2CB-47A2-923B-1AEADC0ACDC4}" sibTransId="{A5A140E0-8D43-4511-83F8-0889100CDA54}"/>
    <dgm:cxn modelId="{9ABBEB8C-B496-452D-96F8-CBD82E89C9C5}" type="presParOf" srcId="{94CA8F27-7075-4678-BBCC-A7D69A34D543}" destId="{8468BDC9-61F2-4BF9-AF79-37C2BECB393E}" srcOrd="0" destOrd="0" presId="urn:microsoft.com/office/officeart/2008/layout/AlternatingPictureBlocks"/>
    <dgm:cxn modelId="{83127135-50F2-45E9-A837-30D1E9A92CEB}" type="presParOf" srcId="{8468BDC9-61F2-4BF9-AF79-37C2BECB393E}" destId="{9233466E-12B2-4F01-B4C2-94AC363BEADA}" srcOrd="0" destOrd="0" presId="urn:microsoft.com/office/officeart/2008/layout/AlternatingPictureBlocks"/>
    <dgm:cxn modelId="{2AD642AE-E7C1-44B0-B89D-6575C97E79A6}" type="presParOf" srcId="{8468BDC9-61F2-4BF9-AF79-37C2BECB393E}" destId="{9F4A787E-5C87-4BD5-B801-639848FCAB93}" srcOrd="1" destOrd="0" presId="urn:microsoft.com/office/officeart/2008/layout/AlternatingPictureBlocks"/>
    <dgm:cxn modelId="{CDF2E91B-CB5E-4F9F-8097-7267D6C84E4D}" type="presParOf" srcId="{94CA8F27-7075-4678-BBCC-A7D69A34D543}" destId="{984D495C-4922-4EFD-8342-BF40778CB264}" srcOrd="1" destOrd="0" presId="urn:microsoft.com/office/officeart/2008/layout/AlternatingPictureBlocks"/>
    <dgm:cxn modelId="{D9E24A3A-E182-4C15-9EEE-BD53525700BF}" type="presParOf" srcId="{94CA8F27-7075-4678-BBCC-A7D69A34D543}" destId="{2CEFBEA8-9A9B-459B-A4D0-ABDC4A79D13F}" srcOrd="2" destOrd="0" presId="urn:microsoft.com/office/officeart/2008/layout/AlternatingPictureBlocks"/>
    <dgm:cxn modelId="{4DA433E2-7FB2-4F1C-8857-05000D5F8268}" type="presParOf" srcId="{2CEFBEA8-9A9B-459B-A4D0-ABDC4A79D13F}" destId="{B49E1C29-C1C2-4842-8E90-30D2EF805A91}" srcOrd="0" destOrd="0" presId="urn:microsoft.com/office/officeart/2008/layout/AlternatingPictureBlocks"/>
    <dgm:cxn modelId="{D9DFE583-D914-4DE4-9C49-B6EC4BCBA4BD}" type="presParOf" srcId="{2CEFBEA8-9A9B-459B-A4D0-ABDC4A79D13F}" destId="{8E30F4AE-FF82-4454-923F-3B3179A7E0D1}"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524AF-B239-4B63-B67B-DAC61C38576F}">
      <dsp:nvSpPr>
        <dsp:cNvPr id="0" name=""/>
        <dsp:cNvSpPr/>
      </dsp:nvSpPr>
      <dsp:spPr>
        <a:xfrm>
          <a:off x="0" y="0"/>
          <a:ext cx="8085328" cy="12572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sr-Cyrl-BA" sz="1900" kern="1200"/>
            <a:t>Ученичка задруга ОШ „Сестре Радовић“ основана је 24.12.2020. године под називом „Наши трагови“. </a:t>
          </a:r>
          <a:endParaRPr lang="en-US" sz="1900" kern="1200"/>
        </a:p>
      </dsp:txBody>
      <dsp:txXfrm>
        <a:off x="36823" y="36823"/>
        <a:ext cx="6622442" cy="1183584"/>
      </dsp:txXfrm>
    </dsp:sp>
    <dsp:sp modelId="{6E86E44E-82B6-4463-92A3-F66FA8F6DF3E}">
      <dsp:nvSpPr>
        <dsp:cNvPr id="0" name=""/>
        <dsp:cNvSpPr/>
      </dsp:nvSpPr>
      <dsp:spPr>
        <a:xfrm>
          <a:off x="677146" y="1485818"/>
          <a:ext cx="8085328" cy="12572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sr-Cyrl-BA" sz="1900" kern="1200"/>
            <a:t>Задругу су основали сви запослени, на челу са директорком школе. Чланови задруге су ученици, наставници, ваннаставно особље, али и родитељи. </a:t>
          </a:r>
          <a:endParaRPr lang="en-US" sz="1900" kern="1200"/>
        </a:p>
      </dsp:txBody>
      <dsp:txXfrm>
        <a:off x="713969" y="1522641"/>
        <a:ext cx="6517335" cy="1183584"/>
      </dsp:txXfrm>
    </dsp:sp>
    <dsp:sp modelId="{8538F27F-3E84-49BA-902D-8F79AB05C86E}">
      <dsp:nvSpPr>
        <dsp:cNvPr id="0" name=""/>
        <dsp:cNvSpPr/>
      </dsp:nvSpPr>
      <dsp:spPr>
        <a:xfrm>
          <a:off x="1344185" y="2971636"/>
          <a:ext cx="8085328" cy="12572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sr-Cyrl-BA" sz="1900" kern="1200" dirty="0"/>
            <a:t>Задруга се финансира од чланарина које у симболичном износу плаћају сви чланови, од продаје производа задруге, и конкурисањем за разне пројекте које расписује Министарство </a:t>
          </a:r>
          <a:r>
            <a:rPr lang="sr-Cyrl-BA" sz="1900" kern="1200" dirty="0" err="1"/>
            <a:t>просвете</a:t>
          </a:r>
          <a:r>
            <a:rPr lang="sr-Cyrl-BA" sz="1900" kern="1200" dirty="0"/>
            <a:t>. </a:t>
          </a:r>
          <a:endParaRPr lang="en-US" sz="1900" kern="1200" dirty="0"/>
        </a:p>
      </dsp:txBody>
      <dsp:txXfrm>
        <a:off x="1381008" y="3008459"/>
        <a:ext cx="6527442" cy="1183584"/>
      </dsp:txXfrm>
    </dsp:sp>
    <dsp:sp modelId="{AFD9BDF2-0E72-4176-9B57-716D59CFA135}">
      <dsp:nvSpPr>
        <dsp:cNvPr id="0" name=""/>
        <dsp:cNvSpPr/>
      </dsp:nvSpPr>
      <dsp:spPr>
        <a:xfrm>
          <a:off x="2021331" y="4457454"/>
          <a:ext cx="8085328" cy="12572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a:t>Оснивање задруга подржано је и предложено директно од стране Министарства просвете у св</a:t>
          </a:r>
          <a:r>
            <a:rPr lang="sr-Cyrl-RS" sz="1900" kern="1200" dirty="0"/>
            <a:t>и</a:t>
          </a:r>
          <a:r>
            <a:rPr lang="ru-RU" sz="1900" kern="1200" dirty="0"/>
            <a:t>м основним и средњим школама које за то имају могућности. </a:t>
          </a:r>
          <a:endParaRPr lang="en-US" sz="1900" kern="1200" dirty="0"/>
        </a:p>
      </dsp:txBody>
      <dsp:txXfrm>
        <a:off x="2058154" y="4494277"/>
        <a:ext cx="6517335" cy="1183584"/>
      </dsp:txXfrm>
    </dsp:sp>
    <dsp:sp modelId="{C5093045-B27A-4C6D-9CA6-AC9F257C6F2B}">
      <dsp:nvSpPr>
        <dsp:cNvPr id="0" name=""/>
        <dsp:cNvSpPr/>
      </dsp:nvSpPr>
      <dsp:spPr>
        <a:xfrm>
          <a:off x="7268128" y="962924"/>
          <a:ext cx="817199" cy="81719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51998" y="962924"/>
        <a:ext cx="449459" cy="614942"/>
      </dsp:txXfrm>
    </dsp:sp>
    <dsp:sp modelId="{B72E676F-8EB1-4B5A-AE1F-FCC9726F5408}">
      <dsp:nvSpPr>
        <dsp:cNvPr id="0" name=""/>
        <dsp:cNvSpPr/>
      </dsp:nvSpPr>
      <dsp:spPr>
        <a:xfrm>
          <a:off x="7945274" y="2448742"/>
          <a:ext cx="817199" cy="81719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29144" y="2448742"/>
        <a:ext cx="449459" cy="614942"/>
      </dsp:txXfrm>
    </dsp:sp>
    <dsp:sp modelId="{815F9649-8264-403A-B5DC-2D9F58F12410}">
      <dsp:nvSpPr>
        <dsp:cNvPr id="0" name=""/>
        <dsp:cNvSpPr/>
      </dsp:nvSpPr>
      <dsp:spPr>
        <a:xfrm>
          <a:off x="8612313" y="3934560"/>
          <a:ext cx="817199" cy="81719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96183" y="3934560"/>
        <a:ext cx="449459" cy="614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F2485-DB8C-487A-B8C5-F06866C34FEB}">
      <dsp:nvSpPr>
        <dsp:cNvPr id="0" name=""/>
        <dsp:cNvSpPr/>
      </dsp:nvSpPr>
      <dsp:spPr>
        <a:xfrm>
          <a:off x="0" y="779370"/>
          <a:ext cx="9398000" cy="16285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9389" tIns="458216" rIns="729389" bIns="156464" numCol="1" spcCol="1270" anchor="t" anchorCtr="0">
          <a:noAutofit/>
        </a:bodyPr>
        <a:lstStyle/>
        <a:p>
          <a:pPr marL="228600" lvl="1" indent="-228600" algn="l" defTabSz="977900">
            <a:lnSpc>
              <a:spcPct val="90000"/>
            </a:lnSpc>
            <a:spcBef>
              <a:spcPct val="0"/>
            </a:spcBef>
            <a:spcAft>
              <a:spcPct val="15000"/>
            </a:spcAft>
            <a:buChar char="•"/>
          </a:pPr>
          <a:r>
            <a:rPr lang="ru-RU" sz="2200" b="0" i="0" kern="1200" baseline="0" dirty="0"/>
            <a:t>Предузетништвом </a:t>
          </a:r>
          <a:endParaRPr lang="en-US" sz="2200" kern="1200" dirty="0"/>
        </a:p>
        <a:p>
          <a:pPr marL="228600" lvl="1" indent="-228600" algn="l" defTabSz="977900">
            <a:lnSpc>
              <a:spcPct val="90000"/>
            </a:lnSpc>
            <a:spcBef>
              <a:spcPct val="0"/>
            </a:spcBef>
            <a:spcAft>
              <a:spcPct val="15000"/>
            </a:spcAft>
            <a:buChar char="•"/>
          </a:pPr>
          <a:r>
            <a:rPr lang="ru-RU" sz="2200" b="0" i="0" kern="1200" baseline="0" dirty="0"/>
            <a:t>Производњом </a:t>
          </a:r>
          <a:endParaRPr lang="en-US" sz="2200" kern="1200" dirty="0"/>
        </a:p>
        <a:p>
          <a:pPr marL="228600" lvl="1" indent="-228600" algn="l" defTabSz="977900">
            <a:lnSpc>
              <a:spcPct val="90000"/>
            </a:lnSpc>
            <a:spcBef>
              <a:spcPct val="0"/>
            </a:spcBef>
            <a:spcAft>
              <a:spcPct val="15000"/>
            </a:spcAft>
            <a:buChar char="•"/>
          </a:pPr>
          <a:r>
            <a:rPr lang="ru-RU" sz="2200" b="0" i="0" kern="1200" baseline="0" dirty="0"/>
            <a:t>Пласирањем и продајом производа </a:t>
          </a:r>
          <a:endParaRPr lang="en-US" sz="2200" kern="1200" dirty="0"/>
        </a:p>
      </dsp:txBody>
      <dsp:txXfrm>
        <a:off x="0" y="779370"/>
        <a:ext cx="9398000" cy="1628549"/>
      </dsp:txXfrm>
    </dsp:sp>
    <dsp:sp modelId="{84713204-3D51-4658-945D-56B2BA19FC05}">
      <dsp:nvSpPr>
        <dsp:cNvPr id="0" name=""/>
        <dsp:cNvSpPr/>
      </dsp:nvSpPr>
      <dsp:spPr>
        <a:xfrm>
          <a:off x="469441" y="83029"/>
          <a:ext cx="7887005" cy="1040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655" tIns="0" rIns="248655" bIns="0" numCol="1" spcCol="1270" anchor="ctr" anchorCtr="0">
          <a:noAutofit/>
        </a:bodyPr>
        <a:lstStyle/>
        <a:p>
          <a:pPr marL="0" lvl="0" indent="0" algn="l" defTabSz="889000">
            <a:lnSpc>
              <a:spcPct val="90000"/>
            </a:lnSpc>
            <a:spcBef>
              <a:spcPct val="0"/>
            </a:spcBef>
            <a:spcAft>
              <a:spcPct val="35000"/>
            </a:spcAft>
            <a:buNone/>
          </a:pPr>
          <a:r>
            <a:rPr lang="ru-RU" sz="2000" b="0" i="0" kern="1200" baseline="0" dirty="0"/>
            <a:t>Циљ постојања ученичке задруге је упознавање ученика са :</a:t>
          </a:r>
          <a:endParaRPr lang="en-US" sz="2000" kern="1200" dirty="0"/>
        </a:p>
      </dsp:txBody>
      <dsp:txXfrm>
        <a:off x="520252" y="133840"/>
        <a:ext cx="7785383" cy="939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7BC40-AABF-4EDB-A53A-9754A7660D8C}">
      <dsp:nvSpPr>
        <dsp:cNvPr id="0" name=""/>
        <dsp:cNvSpPr/>
      </dsp:nvSpPr>
      <dsp:spPr>
        <a:xfrm>
          <a:off x="0" y="273788"/>
          <a:ext cx="2850356" cy="18099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F4CECF-E146-422B-AE6C-CCEC65B2D642}">
      <dsp:nvSpPr>
        <dsp:cNvPr id="0" name=""/>
        <dsp:cNvSpPr/>
      </dsp:nvSpPr>
      <dsp:spPr>
        <a:xfrm>
          <a:off x="316706" y="574659"/>
          <a:ext cx="2850356" cy="18099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r-Cyrl-RS" sz="2400" kern="1200" dirty="0"/>
            <a:t>Први сектор: </a:t>
          </a:r>
          <a:r>
            <a:rPr lang="sr-Cyrl-RS" sz="2400" b="1" kern="1200" dirty="0"/>
            <a:t>Предузетништво</a:t>
          </a:r>
          <a:endParaRPr lang="en-US" sz="2400" kern="1200" dirty="0"/>
        </a:p>
      </dsp:txBody>
      <dsp:txXfrm>
        <a:off x="369718" y="627671"/>
        <a:ext cx="2744332" cy="1703952"/>
      </dsp:txXfrm>
    </dsp:sp>
    <dsp:sp modelId="{B803152A-59A4-4CA3-8CDE-596001BFC319}">
      <dsp:nvSpPr>
        <dsp:cNvPr id="0" name=""/>
        <dsp:cNvSpPr/>
      </dsp:nvSpPr>
      <dsp:spPr>
        <a:xfrm>
          <a:off x="3483768" y="273788"/>
          <a:ext cx="2850356" cy="18099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D3B47-4847-4C03-AB86-54A8208FF093}">
      <dsp:nvSpPr>
        <dsp:cNvPr id="0" name=""/>
        <dsp:cNvSpPr/>
      </dsp:nvSpPr>
      <dsp:spPr>
        <a:xfrm>
          <a:off x="3800475" y="574659"/>
          <a:ext cx="2850356" cy="18099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r-Cyrl-RS" sz="2400" kern="1200"/>
            <a:t>Други сектор: </a:t>
          </a:r>
          <a:r>
            <a:rPr lang="sr-Cyrl-RS" sz="2400" b="1" kern="1200"/>
            <a:t>Пољопривреда (производња)</a:t>
          </a:r>
          <a:r>
            <a:rPr lang="sr-Cyrl-RS" sz="2400" kern="1200"/>
            <a:t> </a:t>
          </a:r>
          <a:endParaRPr lang="en-US" sz="2400" kern="1200"/>
        </a:p>
      </dsp:txBody>
      <dsp:txXfrm>
        <a:off x="3853487" y="627671"/>
        <a:ext cx="2744332" cy="1703952"/>
      </dsp:txXfrm>
    </dsp:sp>
    <dsp:sp modelId="{5C78D3BA-2043-4464-8764-6EDB16460BBF}">
      <dsp:nvSpPr>
        <dsp:cNvPr id="0" name=""/>
        <dsp:cNvSpPr/>
      </dsp:nvSpPr>
      <dsp:spPr>
        <a:xfrm>
          <a:off x="6967537" y="273788"/>
          <a:ext cx="2850356" cy="18099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2E801-22E6-412D-8AA9-7D2D57E6C04C}">
      <dsp:nvSpPr>
        <dsp:cNvPr id="0" name=""/>
        <dsp:cNvSpPr/>
      </dsp:nvSpPr>
      <dsp:spPr>
        <a:xfrm>
          <a:off x="7284243" y="574659"/>
          <a:ext cx="2850356" cy="18099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r-Cyrl-RS" sz="2400" kern="1200" dirty="0"/>
            <a:t>Трећи сектор: </a:t>
          </a:r>
          <a:r>
            <a:rPr lang="sr-Cyrl-RS" sz="2400" b="1" kern="1200" dirty="0" err="1"/>
            <a:t>Креатива</a:t>
          </a:r>
          <a:endParaRPr lang="en-US" sz="2400" kern="1200" dirty="0"/>
        </a:p>
      </dsp:txBody>
      <dsp:txXfrm>
        <a:off x="7337255" y="627671"/>
        <a:ext cx="2744332" cy="1703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24DE4-1E69-4FED-B52D-FDE0A50EA6B7}">
      <dsp:nvSpPr>
        <dsp:cNvPr id="0" name=""/>
        <dsp:cNvSpPr/>
      </dsp:nvSpPr>
      <dsp:spPr>
        <a:xfrm>
          <a:off x="0" y="-87511"/>
          <a:ext cx="5572379" cy="16780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100000"/>
            </a:lnSpc>
            <a:spcBef>
              <a:spcPct val="0"/>
            </a:spcBef>
            <a:spcAft>
              <a:spcPct val="35000"/>
            </a:spcAft>
            <a:buNone/>
          </a:pPr>
          <a:r>
            <a:rPr lang="sr-Cyrl-RS" sz="1600" kern="1200" dirty="0"/>
            <a:t>У оквиру </a:t>
          </a:r>
          <a:r>
            <a:rPr lang="sr-Cyrl-RS" sz="1600" b="1" kern="1200" dirty="0"/>
            <a:t>предузетништва</a:t>
          </a:r>
          <a:r>
            <a:rPr lang="en-US" sz="1600" b="1" kern="1200" dirty="0"/>
            <a:t> </a:t>
          </a:r>
          <a:r>
            <a:rPr lang="sr-Cyrl-RS" sz="1600" kern="1200" dirty="0"/>
            <a:t>ученици испитују тржиште, праве производе у складу са потребама тржишта, креирају цене и пласирају производе. </a:t>
          </a:r>
          <a:endParaRPr lang="en-US" sz="1600" kern="1200" dirty="0"/>
        </a:p>
      </dsp:txBody>
      <dsp:txXfrm>
        <a:off x="49149" y="-38362"/>
        <a:ext cx="3761611" cy="1579770"/>
      </dsp:txXfrm>
    </dsp:sp>
    <dsp:sp modelId="{1638E9CC-AD1D-46A3-AA86-81F3D1F0EA96}">
      <dsp:nvSpPr>
        <dsp:cNvPr id="0" name=""/>
        <dsp:cNvSpPr/>
      </dsp:nvSpPr>
      <dsp:spPr>
        <a:xfrm>
          <a:off x="453844" y="1783143"/>
          <a:ext cx="5572379" cy="1678068"/>
        </a:xfrm>
        <a:prstGeom prst="roundRect">
          <a:avLst>
            <a:gd name="adj" fmla="val 10000"/>
          </a:avLst>
        </a:prstGeom>
        <a:solidFill>
          <a:schemeClr val="accent2">
            <a:hueOff val="-10258300"/>
            <a:satOff val="762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sr-Cyrl-RS" sz="1600" kern="1200" dirty="0"/>
            <a:t>Овај сектор чине ученици и наставници који кроз активности овог погона праве: </a:t>
          </a:r>
          <a:endParaRPr lang="en-US" sz="1600" kern="1200" dirty="0"/>
        </a:p>
      </dsp:txBody>
      <dsp:txXfrm>
        <a:off x="502993" y="1832292"/>
        <a:ext cx="3891655" cy="1579770"/>
      </dsp:txXfrm>
    </dsp:sp>
    <dsp:sp modelId="{9C3B279A-F561-4C86-B6FC-B85D4EB7BFF2}">
      <dsp:nvSpPr>
        <dsp:cNvPr id="0" name=""/>
        <dsp:cNvSpPr/>
      </dsp:nvSpPr>
      <dsp:spPr>
        <a:xfrm>
          <a:off x="983360" y="3652960"/>
          <a:ext cx="5572379" cy="2028114"/>
        </a:xfrm>
        <a:prstGeom prst="roundRect">
          <a:avLst>
            <a:gd name="adj" fmla="val 10000"/>
          </a:avLst>
        </a:prstGeom>
        <a:solidFill>
          <a:schemeClr val="accent2">
            <a:hueOff val="-20516600"/>
            <a:satOff val="1525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sr-Cyrl-RS" sz="1600" kern="1200" dirty="0"/>
            <a:t>Честитке за разне прилике, украсне кесе, коверте, позивнице, предмете украшене </a:t>
          </a:r>
          <a:r>
            <a:rPr lang="sr-Cyrl-RS" sz="1600" kern="1200" dirty="0" err="1"/>
            <a:t>декупаж</a:t>
          </a:r>
          <a:r>
            <a:rPr lang="sr-Cyrl-RS" sz="1600" kern="1200" dirty="0"/>
            <a:t> техником (кутије за накит, четке за косу, подметачи…), магнете, разне врсте штампе на керамичким шољама, етикете за производе које правимо, разне украсне производе од дрвета… </a:t>
          </a:r>
          <a:endParaRPr lang="en-US" sz="1600" kern="1200" dirty="0"/>
        </a:p>
      </dsp:txBody>
      <dsp:txXfrm>
        <a:off x="1042761" y="3712361"/>
        <a:ext cx="3871151" cy="1909312"/>
      </dsp:txXfrm>
    </dsp:sp>
    <dsp:sp modelId="{BFA3A4E6-1DAE-4C02-85B7-C8E84B05CC01}">
      <dsp:nvSpPr>
        <dsp:cNvPr id="0" name=""/>
        <dsp:cNvSpPr/>
      </dsp:nvSpPr>
      <dsp:spPr>
        <a:xfrm>
          <a:off x="4481634" y="1185024"/>
          <a:ext cx="1090744" cy="109074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727051" y="1185024"/>
        <a:ext cx="599910" cy="820785"/>
      </dsp:txXfrm>
    </dsp:sp>
    <dsp:sp modelId="{29B4E027-CA57-4CF9-94E6-0A75B9B48B00}">
      <dsp:nvSpPr>
        <dsp:cNvPr id="0" name=""/>
        <dsp:cNvSpPr/>
      </dsp:nvSpPr>
      <dsp:spPr>
        <a:xfrm>
          <a:off x="4973314" y="3131584"/>
          <a:ext cx="1090744" cy="1090744"/>
        </a:xfrm>
        <a:prstGeom prst="downArrow">
          <a:avLst>
            <a:gd name="adj1" fmla="val 55000"/>
            <a:gd name="adj2" fmla="val 45000"/>
          </a:avLst>
        </a:prstGeom>
        <a:solidFill>
          <a:schemeClr val="accent2">
            <a:tint val="40000"/>
            <a:alpha val="90000"/>
            <a:hueOff val="-20659301"/>
            <a:satOff val="12025"/>
            <a:lumOff val="672"/>
            <a:alphaOff val="0"/>
          </a:schemeClr>
        </a:solidFill>
        <a:ln w="12700" cap="flat" cmpd="sng" algn="ctr">
          <a:solidFill>
            <a:schemeClr val="accent2">
              <a:tint val="40000"/>
              <a:alpha val="90000"/>
              <a:hueOff val="-20659301"/>
              <a:satOff val="12025"/>
              <a:lumOff val="6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18731" y="3131584"/>
        <a:ext cx="599910" cy="820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5BC58-E26C-492E-AE2C-A99EDA82DBA0}">
      <dsp:nvSpPr>
        <dsp:cNvPr id="0" name=""/>
        <dsp:cNvSpPr/>
      </dsp:nvSpPr>
      <dsp:spPr>
        <a:xfrm>
          <a:off x="0" y="122702"/>
          <a:ext cx="6161314" cy="2407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r-Cyrl-RS" sz="2100" kern="1200" dirty="0"/>
            <a:t>У сектору пољопривреде тј. производње ученици и наставници се баве сушењем и паковањем дивљег и лековитог биља, узгојем зачинског и лековитог биља, прављењем букета од воћа и поврћа, узгојем </a:t>
          </a:r>
          <a:r>
            <a:rPr lang="sr-Cyrl-RS" sz="2100" kern="1200" dirty="0" err="1"/>
            <a:t>саксијског</a:t>
          </a:r>
          <a:r>
            <a:rPr lang="sr-Cyrl-RS" sz="2100" kern="1200" dirty="0"/>
            <a:t> и баштенског цвећа, уређивањем школског простора (школског врта)… </a:t>
          </a:r>
          <a:endParaRPr lang="en-US" sz="2100" kern="1200" dirty="0"/>
        </a:p>
      </dsp:txBody>
      <dsp:txXfrm>
        <a:off x="117542" y="240244"/>
        <a:ext cx="5926230" cy="2172776"/>
      </dsp:txXfrm>
    </dsp:sp>
    <dsp:sp modelId="{DBFC4100-C04F-46D1-BE3B-DBDEF69109B2}">
      <dsp:nvSpPr>
        <dsp:cNvPr id="0" name=""/>
        <dsp:cNvSpPr/>
      </dsp:nvSpPr>
      <dsp:spPr>
        <a:xfrm>
          <a:off x="0" y="2591043"/>
          <a:ext cx="6161314" cy="2407860"/>
        </a:xfrm>
        <a:prstGeom prst="roundRect">
          <a:avLst/>
        </a:prstGeom>
        <a:solidFill>
          <a:schemeClr val="accent2">
            <a:hueOff val="-20516600"/>
            <a:satOff val="1525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r-Cyrl-RS" sz="2100" kern="1200"/>
            <a:t>Овде, такође, спадају и кулинарски, пекарски и посластичарски производи наших задругара.</a:t>
          </a:r>
          <a:endParaRPr lang="en-US" sz="2100" kern="1200"/>
        </a:p>
      </dsp:txBody>
      <dsp:txXfrm>
        <a:off x="117542" y="2708585"/>
        <a:ext cx="5926230" cy="2172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B225-9AD2-456E-A872-02C85BA087C5}">
      <dsp:nvSpPr>
        <dsp:cNvPr id="0" name=""/>
        <dsp:cNvSpPr/>
      </dsp:nvSpPr>
      <dsp:spPr>
        <a:xfrm>
          <a:off x="1237" y="61211"/>
          <a:ext cx="4342339" cy="2757385"/>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676918A-8777-43C5-9F6F-910A70FEED9B}">
      <dsp:nvSpPr>
        <dsp:cNvPr id="0" name=""/>
        <dsp:cNvSpPr/>
      </dsp:nvSpPr>
      <dsp:spPr>
        <a:xfrm>
          <a:off x="483719" y="519569"/>
          <a:ext cx="4342339" cy="275738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u-RU" sz="2100" kern="1200" dirty="0"/>
            <a:t>Сектор креатива задужен је за промоцију и маркетинг школе. </a:t>
          </a:r>
          <a:endParaRPr lang="en-US" sz="2100" kern="1200" dirty="0"/>
        </a:p>
      </dsp:txBody>
      <dsp:txXfrm>
        <a:off x="564480" y="600330"/>
        <a:ext cx="4180817" cy="2595863"/>
      </dsp:txXfrm>
    </dsp:sp>
    <dsp:sp modelId="{1C054EFE-FC3A-4EE7-89F1-2DAB18327B6C}">
      <dsp:nvSpPr>
        <dsp:cNvPr id="0" name=""/>
        <dsp:cNvSpPr/>
      </dsp:nvSpPr>
      <dsp:spPr>
        <a:xfrm>
          <a:off x="5308541" y="61211"/>
          <a:ext cx="4342339" cy="2757385"/>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825845D-F472-4AF7-92B7-2472F909CD2F}">
      <dsp:nvSpPr>
        <dsp:cNvPr id="0" name=""/>
        <dsp:cNvSpPr/>
      </dsp:nvSpPr>
      <dsp:spPr>
        <a:xfrm>
          <a:off x="5791023" y="519569"/>
          <a:ext cx="4342339" cy="275738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u-RU" sz="2100" kern="1200"/>
            <a:t>У овом сектору наставници и ученици израђују школски часопис који прати активности школе, имају часове хора и фолклора, спремају школске представе, праве постере, флајере, рекламе и уређују школски пано.</a:t>
          </a:r>
          <a:endParaRPr lang="en-US" sz="2100" kern="1200"/>
        </a:p>
      </dsp:txBody>
      <dsp:txXfrm>
        <a:off x="5871784" y="600330"/>
        <a:ext cx="4180817" cy="25958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E9173-D02B-4147-938A-CCA07F00201F}">
      <dsp:nvSpPr>
        <dsp:cNvPr id="0" name=""/>
        <dsp:cNvSpPr/>
      </dsp:nvSpPr>
      <dsp:spPr>
        <a:xfrm>
          <a:off x="0" y="0"/>
          <a:ext cx="8614410" cy="11891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dirty="0"/>
            <a:t>У будућности ученичка задруга наставља са радом и развојем. Школа поседује плац који је припремљен за обраду и засад вишања од којих ће се касније правити сокови и џемови, планиран је и засад одређених биљних култура које би се користиле у прехрамбене сврхе. </a:t>
          </a:r>
          <a:endParaRPr lang="en-US" sz="1700" kern="1200" dirty="0"/>
        </a:p>
      </dsp:txBody>
      <dsp:txXfrm>
        <a:off x="34828" y="34828"/>
        <a:ext cx="7331263" cy="1119457"/>
      </dsp:txXfrm>
    </dsp:sp>
    <dsp:sp modelId="{5B62B084-16AF-4543-A19A-0A72629F4A15}">
      <dsp:nvSpPr>
        <dsp:cNvPr id="0" name=""/>
        <dsp:cNvSpPr/>
      </dsp:nvSpPr>
      <dsp:spPr>
        <a:xfrm>
          <a:off x="760094" y="1387299"/>
          <a:ext cx="8614410" cy="118911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a:t>Писањем пројеката за разне конкурсе задруга ће наставити да ради на обезбеђивању још већег броја машина за рад које ће омогућити олакшавање и унапређивање производње.</a:t>
          </a:r>
          <a:endParaRPr lang="en-US" sz="1700" kern="1200"/>
        </a:p>
      </dsp:txBody>
      <dsp:txXfrm>
        <a:off x="794922" y="1422127"/>
        <a:ext cx="7011735" cy="1119457"/>
      </dsp:txXfrm>
    </dsp:sp>
    <dsp:sp modelId="{238EB9F5-A8E6-4F30-80FF-6978C5EB80F9}">
      <dsp:nvSpPr>
        <dsp:cNvPr id="0" name=""/>
        <dsp:cNvSpPr/>
      </dsp:nvSpPr>
      <dsp:spPr>
        <a:xfrm>
          <a:off x="1520189" y="2774598"/>
          <a:ext cx="8614410" cy="118911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a:t>На локалним манифестацијама и даље ће се промовисати и пласирати производи задруге, а планира се и учешће на још већем броју конгреса и конференција. </a:t>
          </a:r>
          <a:endParaRPr lang="en-US" sz="1700" kern="1200"/>
        </a:p>
      </dsp:txBody>
      <dsp:txXfrm>
        <a:off x="1555017" y="2809426"/>
        <a:ext cx="7011735" cy="1119457"/>
      </dsp:txXfrm>
    </dsp:sp>
    <dsp:sp modelId="{FDDBCBAA-2FA8-4AC6-972C-50A6D208DE4F}">
      <dsp:nvSpPr>
        <dsp:cNvPr id="0" name=""/>
        <dsp:cNvSpPr/>
      </dsp:nvSpPr>
      <dsp:spPr>
        <a:xfrm>
          <a:off x="7841486" y="901744"/>
          <a:ext cx="772923" cy="77292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15394" y="901744"/>
        <a:ext cx="425107" cy="581625"/>
      </dsp:txXfrm>
    </dsp:sp>
    <dsp:sp modelId="{0EB53BFB-9C85-48DE-8684-BD26080CE416}">
      <dsp:nvSpPr>
        <dsp:cNvPr id="0" name=""/>
        <dsp:cNvSpPr/>
      </dsp:nvSpPr>
      <dsp:spPr>
        <a:xfrm>
          <a:off x="8601581" y="2281116"/>
          <a:ext cx="772923" cy="77292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75489" y="2281116"/>
        <a:ext cx="425107" cy="5816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2D111-447C-4347-B3D8-350FB4C60B9A}">
      <dsp:nvSpPr>
        <dsp:cNvPr id="0" name=""/>
        <dsp:cNvSpPr/>
      </dsp:nvSpPr>
      <dsp:spPr>
        <a:xfrm>
          <a:off x="0" y="2787352"/>
          <a:ext cx="5210615" cy="19984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ru-RU" sz="2100" kern="1200" dirty="0"/>
            <a:t>Свака нова активност и реализација пројекта представља посебан изазов и посебну радост за све учеснике. Због тога се надамо да ће се </a:t>
          </a:r>
          <a:r>
            <a:rPr lang="sr-Latn-RS" sz="2100" kern="1200" dirty="0"/>
            <a:t>„</a:t>
          </a:r>
          <a:r>
            <a:rPr lang="ru-RU" sz="2100" kern="1200" dirty="0"/>
            <a:t>Наши трагови</a:t>
          </a:r>
          <a:r>
            <a:rPr lang="sr-Latn-RS" sz="2100" kern="1200" dirty="0"/>
            <a:t>“</a:t>
          </a:r>
          <a:r>
            <a:rPr lang="ru-RU" sz="2100" kern="1200" dirty="0"/>
            <a:t> тек видети у будућности. </a:t>
          </a:r>
          <a:endParaRPr lang="en-US" sz="2100" kern="1200" dirty="0"/>
        </a:p>
      </dsp:txBody>
      <dsp:txXfrm>
        <a:off x="0" y="2787352"/>
        <a:ext cx="5210615" cy="1998417"/>
      </dsp:txXfrm>
    </dsp:sp>
    <dsp:sp modelId="{6180CA91-E99F-4469-A375-547F430E1FEA}">
      <dsp:nvSpPr>
        <dsp:cNvPr id="0" name=""/>
        <dsp:cNvSpPr/>
      </dsp:nvSpPr>
      <dsp:spPr>
        <a:xfrm rot="10800000">
          <a:off x="0" y="1082"/>
          <a:ext cx="5210615" cy="2816246"/>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ru-RU" sz="2100" kern="1200" dirty="0"/>
            <a:t>Важно је напоменути да су сви сектори задруге умрежени, да је остварена изузетна сарадња са локалном самоуправом као и међу ученицима, родитељима и </a:t>
          </a:r>
          <a:r>
            <a:rPr lang="sr-Cyrl-RS" sz="2100" kern="1200" dirty="0"/>
            <a:t>наставницима</a:t>
          </a:r>
          <a:r>
            <a:rPr lang="ru-RU" sz="2100" kern="1200" dirty="0"/>
            <a:t>. </a:t>
          </a:r>
          <a:endParaRPr lang="en-US" sz="2100" kern="1200" dirty="0"/>
        </a:p>
      </dsp:txBody>
      <dsp:txXfrm rot="10800000">
        <a:off x="0" y="1082"/>
        <a:ext cx="5210615" cy="18299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3466E-12B2-4F01-B4C2-94AC363BEADA}">
      <dsp:nvSpPr>
        <dsp:cNvPr id="0" name=""/>
        <dsp:cNvSpPr/>
      </dsp:nvSpPr>
      <dsp:spPr>
        <a:xfrm>
          <a:off x="2077968" y="4012"/>
          <a:ext cx="6739905" cy="19179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r-Cyrl-BA" sz="1600" b="0" i="0" kern="1200" baseline="0" dirty="0"/>
            <a:t>Ученичка задруга „Наши трагови“ бави се и хуманитарним радом. Тако смо </a:t>
          </a:r>
          <a:r>
            <a:rPr lang="sr-Cyrl-BA" sz="1600" b="0" i="0" kern="1200" baseline="0" dirty="0" err="1"/>
            <a:t>пре</a:t>
          </a:r>
          <a:r>
            <a:rPr lang="sr-Cyrl-BA" sz="1600" b="0" i="0" kern="1200" baseline="0" dirty="0"/>
            <a:t> </a:t>
          </a:r>
          <a:r>
            <a:rPr lang="sr-Cyrl-BA" sz="1600" b="0" i="0" kern="1200" baseline="0" dirty="0" err="1"/>
            <a:t>две</a:t>
          </a:r>
          <a:r>
            <a:rPr lang="sr-Cyrl-BA" sz="1600" b="0" i="0" kern="1200" baseline="0" dirty="0"/>
            <a:t> године организовали базар на коме су продавани производи задруге, а сав зарађени новац уплаћен је у Фондацију „Буди хуман“ на рачун малог Гаврила коме је у том тренутку била неопходна велика сума новца. Базар је организован на више локација, у издвојеним </a:t>
          </a:r>
          <a:r>
            <a:rPr lang="sr-Cyrl-BA" sz="1600" b="0" i="0" kern="1200" baseline="0" dirty="0" err="1"/>
            <a:t>одељењима</a:t>
          </a:r>
          <a:r>
            <a:rPr lang="sr-Cyrl-BA" sz="1600" b="0" i="0" kern="1200" baseline="0" dirty="0"/>
            <a:t>, али је упориште било управо у претходно поменутој трговини „Симић“. Овом приликом скупљено је </a:t>
          </a:r>
          <a:r>
            <a:rPr lang="sr-Cyrl-BA" sz="1600" b="0" i="0" kern="1200" baseline="0" dirty="0" err="1"/>
            <a:t>невероватних</a:t>
          </a:r>
          <a:r>
            <a:rPr lang="sr-Cyrl-BA" sz="1600" b="0" i="0" kern="1200" baseline="0" dirty="0"/>
            <a:t> 130 750 динара.</a:t>
          </a:r>
          <a:endParaRPr lang="en-US" sz="1600" kern="1200" dirty="0"/>
        </a:p>
      </dsp:txBody>
      <dsp:txXfrm>
        <a:off x="2077968" y="4012"/>
        <a:ext cx="6739905" cy="1917950"/>
      </dsp:txXfrm>
    </dsp:sp>
    <dsp:sp modelId="{9F4A787E-5C87-4BD5-B801-639848FCAB93}">
      <dsp:nvSpPr>
        <dsp:cNvPr id="0" name=""/>
        <dsp:cNvSpPr/>
      </dsp:nvSpPr>
      <dsp:spPr>
        <a:xfrm>
          <a:off x="164677" y="0"/>
          <a:ext cx="1898770" cy="19179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9E1C29-C1C2-4842-8E90-30D2EF805A91}">
      <dsp:nvSpPr>
        <dsp:cNvPr id="0" name=""/>
        <dsp:cNvSpPr/>
      </dsp:nvSpPr>
      <dsp:spPr>
        <a:xfrm>
          <a:off x="150830" y="2166846"/>
          <a:ext cx="6704242" cy="19179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r-Cyrl-BA" sz="1600" b="0" i="0" kern="1200" baseline="0" dirty="0"/>
            <a:t>Ове године смо такође спровели акцију прикупљања помоћи приликом премијерне изведбе Божићне представе „Божић, благи дан“. Родитељи и ученици који су дошли да гледају представу убацивали су суму новца коју су сами одређивали у кутију намењену за то. Овај новац је такође уплаћен Фондацији „Буди хуман“.</a:t>
          </a:r>
          <a:endParaRPr lang="en-US" sz="1600" kern="1200" dirty="0"/>
        </a:p>
      </dsp:txBody>
      <dsp:txXfrm>
        <a:off x="150830" y="2166846"/>
        <a:ext cx="6704242" cy="1917950"/>
      </dsp:txXfrm>
    </dsp:sp>
    <dsp:sp modelId="{8E30F4AE-FF82-4454-923F-3B3179A7E0D1}">
      <dsp:nvSpPr>
        <dsp:cNvPr id="0" name=""/>
        <dsp:cNvSpPr/>
      </dsp:nvSpPr>
      <dsp:spPr>
        <a:xfrm>
          <a:off x="6919103" y="2166846"/>
          <a:ext cx="1898770" cy="191795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2468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89542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65337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74929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83503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35156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502153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64703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38534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3645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4/5/2023</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63904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4/5/2023</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27082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1" r:id="rId6"/>
    <p:sldLayoutId id="2147483827" r:id="rId7"/>
    <p:sldLayoutId id="2147483828" r:id="rId8"/>
    <p:sldLayoutId id="2147483829" r:id="rId9"/>
    <p:sldLayoutId id="2147483830" r:id="rId10"/>
    <p:sldLayoutId id="2147483832"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image" Target="../media/image30.jpg"/><Relationship Id="rId2" Type="http://schemas.openxmlformats.org/officeDocument/2006/relationships/image" Target="../media/image20.jfif"/><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eg"/><Relationship Id="rId9"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11" Type="http://schemas.openxmlformats.org/officeDocument/2006/relationships/image" Target="../media/image57.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19.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70.jpg"/><Relationship Id="rId11" Type="http://schemas.openxmlformats.org/officeDocument/2006/relationships/image" Target="../media/image17.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jp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8.jp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8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4.jpg"/><Relationship Id="rId7" Type="http://schemas.openxmlformats.org/officeDocument/2006/relationships/diagramQuickStyle" Target="../diagrams/quickStyle9.xml"/><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84.jpeg"/><Relationship Id="rId9" Type="http://schemas.microsoft.com/office/2007/relationships/diagramDrawing" Target="../diagrams/drawing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5.xml"/><Relationship Id="rId7" Type="http://schemas.openxmlformats.org/officeDocument/2006/relationships/image" Target="../media/image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614421"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98E1C-B799-7220-4E29-28AFA00CC0C1}"/>
              </a:ext>
            </a:extLst>
          </p:cNvPr>
          <p:cNvSpPr>
            <a:spLocks noGrp="1"/>
          </p:cNvSpPr>
          <p:nvPr>
            <p:ph type="ctrTitle"/>
          </p:nvPr>
        </p:nvSpPr>
        <p:spPr>
          <a:xfrm>
            <a:off x="1082340" y="1066801"/>
            <a:ext cx="3931320" cy="1781502"/>
          </a:xfrm>
        </p:spPr>
        <p:txBody>
          <a:bodyPr vert="horz" lIns="91440" tIns="45720" rIns="91440" bIns="45720" rtlCol="0" anchor="b">
            <a:normAutofit fontScale="90000"/>
          </a:bodyPr>
          <a:lstStyle/>
          <a:p>
            <a:r>
              <a:rPr lang="en-US" sz="5400" kern="1200" cap="all" spc="390" baseline="0">
                <a:solidFill>
                  <a:schemeClr val="tx2"/>
                </a:solidFill>
                <a:latin typeface="+mj-lt"/>
                <a:ea typeface="+mj-ea"/>
                <a:cs typeface="+mj-cs"/>
              </a:rPr>
              <a:t>НАШИ ТРАГОВИ</a:t>
            </a:r>
            <a:endParaRPr lang="en-US" sz="5400" kern="1200" cap="all" spc="390" baseline="0" dirty="0">
              <a:solidFill>
                <a:schemeClr val="tx2"/>
              </a:solidFill>
              <a:latin typeface="+mj-lt"/>
              <a:ea typeface="+mj-ea"/>
              <a:cs typeface="+mj-cs"/>
            </a:endParaRPr>
          </a:p>
        </p:txBody>
      </p:sp>
      <p:sp>
        <p:nvSpPr>
          <p:cNvPr id="3" name="Subtitle 2">
            <a:extLst>
              <a:ext uri="{FF2B5EF4-FFF2-40B4-BE49-F238E27FC236}">
                <a16:creationId xmlns:a16="http://schemas.microsoft.com/office/drawing/2014/main" id="{90DED5E5-B573-DB16-CD2F-B9161B9A42BE}"/>
              </a:ext>
            </a:extLst>
          </p:cNvPr>
          <p:cNvSpPr>
            <a:spLocks noGrp="1"/>
          </p:cNvSpPr>
          <p:nvPr>
            <p:ph type="subTitle" idx="1"/>
          </p:nvPr>
        </p:nvSpPr>
        <p:spPr>
          <a:xfrm>
            <a:off x="1082340" y="4327781"/>
            <a:ext cx="3931321" cy="1033669"/>
          </a:xfrm>
        </p:spPr>
        <p:txBody>
          <a:bodyPr vert="horz" lIns="91440" tIns="45720" rIns="91440" bIns="45720" rtlCol="0">
            <a:normAutofit/>
          </a:bodyPr>
          <a:lstStyle/>
          <a:p>
            <a:r>
              <a:rPr lang="en-US"/>
              <a:t>ОШ „Сестре Радовић“</a:t>
            </a:r>
            <a:endParaRPr lang="en-US" dirty="0"/>
          </a:p>
        </p:txBody>
      </p:sp>
      <p:pic>
        <p:nvPicPr>
          <p:cNvPr id="6" name="Picture 5" descr="Text&#10;&#10;Description automatically generated with low confidence">
            <a:extLst>
              <a:ext uri="{FF2B5EF4-FFF2-40B4-BE49-F238E27FC236}">
                <a16:creationId xmlns:a16="http://schemas.microsoft.com/office/drawing/2014/main" id="{9C59FED3-68A9-B902-2C69-D81E69360DBE}"/>
              </a:ext>
            </a:extLst>
          </p:cNvPr>
          <p:cNvPicPr>
            <a:picLocks noChangeAspect="1"/>
          </p:cNvPicPr>
          <p:nvPr/>
        </p:nvPicPr>
        <p:blipFill rotWithShape="1">
          <a:blip r:embed="rId2">
            <a:extLst>
              <a:ext uri="{28A0092B-C50C-407E-A947-70E740481C1C}">
                <a14:useLocalDpi xmlns:a14="http://schemas.microsoft.com/office/drawing/2010/main" val="0"/>
              </a:ext>
            </a:extLst>
          </a:blip>
          <a:srcRect l="21531" t="22138" r="20207" b="20924"/>
          <a:stretch/>
        </p:blipFill>
        <p:spPr>
          <a:xfrm>
            <a:off x="6583241" y="1154283"/>
            <a:ext cx="4526419" cy="4423557"/>
          </a:xfrm>
          <a:prstGeom prst="rect">
            <a:avLst/>
          </a:prstGeom>
        </p:spPr>
      </p:pic>
      <p:grpSp>
        <p:nvGrpSpPr>
          <p:cNvPr id="45" name="Group 44">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3871114"/>
            <a:ext cx="867485" cy="115439"/>
            <a:chOff x="8910933" y="1861308"/>
            <a:chExt cx="867485" cy="115439"/>
          </a:xfrm>
        </p:grpSpPr>
        <p:sp>
          <p:nvSpPr>
            <p:cNvPr id="46" name="Rectangle 45">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A123C58-B34A-C049-6AB7-118082F91EC2}"/>
              </a:ext>
            </a:extLst>
          </p:cNvPr>
          <p:cNvSpPr/>
          <p:nvPr/>
        </p:nvSpPr>
        <p:spPr>
          <a:xfrm>
            <a:off x="304107" y="3083028"/>
            <a:ext cx="5487785"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spcAft>
                <a:spcPts val="600"/>
              </a:spcAft>
            </a:pPr>
            <a:r>
              <a:rPr lang="sr-Cyrl-RS" sz="3600" dirty="0">
                <a:ln w="0"/>
                <a:effectLst>
                  <a:outerShdw blurRad="38100" dist="19050" dir="2700000" algn="tl" rotWithShape="0">
                    <a:schemeClr val="dk1">
                      <a:alpha val="40000"/>
                    </a:schemeClr>
                  </a:outerShdw>
                </a:effectLst>
              </a:rPr>
              <a:t>Ученичка задруга</a:t>
            </a:r>
            <a:endParaRPr lang="en-US" sz="3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13976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428461" y="1230924"/>
            <a:ext cx="7335079" cy="1969476"/>
          </a:xfrm>
        </p:spPr>
        <p:txBody>
          <a:bodyPr vert="horz" lIns="91440" tIns="45720" rIns="91440" bIns="45720" rtlCol="0" anchor="b">
            <a:normAutofit/>
          </a:bodyPr>
          <a:lstStyle/>
          <a:p>
            <a:pPr algn="ctr"/>
            <a:r>
              <a:rPr lang="sr-Cyrl-RS" sz="4800" kern="1200" cap="all" spc="390" baseline="0" dirty="0">
                <a:solidFill>
                  <a:schemeClr val="tx2"/>
                </a:solidFill>
                <a:latin typeface="+mj-lt"/>
                <a:ea typeface="+mj-ea"/>
                <a:cs typeface="+mj-cs"/>
              </a:rPr>
              <a:t>АКТИВНОСТИ</a:t>
            </a:r>
            <a:r>
              <a:rPr lang="en-US" sz="4800" kern="1200" cap="all" spc="390" baseline="0" dirty="0">
                <a:solidFill>
                  <a:schemeClr val="tx2"/>
                </a:solidFill>
                <a:latin typeface="+mj-lt"/>
                <a:ea typeface="+mj-ea"/>
                <a:cs typeface="+mj-cs"/>
              </a:rPr>
              <a:t> НАШЕ ЗАДРУГЕ</a:t>
            </a: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B52A7633-CD78-903C-7B1A-488F20953C3B}"/>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2428657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824111" y="330200"/>
            <a:ext cx="8543779" cy="885499"/>
          </a:xfrm>
        </p:spPr>
        <p:txBody>
          <a:bodyPr anchor="b">
            <a:normAutofit/>
          </a:bodyPr>
          <a:lstStyle/>
          <a:p>
            <a:pPr algn="ctr"/>
            <a:r>
              <a:rPr lang="sr-Cyrl-RS" dirty="0"/>
              <a:t>НОВОГОДИШЊИ И УСКРШЊИ БАЗАР</a:t>
            </a:r>
            <a:endParaRPr lang="en-US" dirty="0"/>
          </a:p>
        </p:txBody>
      </p:sp>
      <p:sp>
        <p:nvSpPr>
          <p:cNvPr id="3" name="Content Placeholder 2">
            <a:extLst>
              <a:ext uri="{FF2B5EF4-FFF2-40B4-BE49-F238E27FC236}">
                <a16:creationId xmlns:a16="http://schemas.microsoft.com/office/drawing/2014/main" id="{B4D7B654-9A76-BA87-1F14-7C1F36FAEBE6}"/>
              </a:ext>
            </a:extLst>
          </p:cNvPr>
          <p:cNvSpPr>
            <a:spLocks noGrp="1"/>
          </p:cNvSpPr>
          <p:nvPr>
            <p:ph idx="1"/>
          </p:nvPr>
        </p:nvSpPr>
        <p:spPr>
          <a:xfrm>
            <a:off x="844550" y="1388293"/>
            <a:ext cx="10502900" cy="4437739"/>
          </a:xfrm>
        </p:spPr>
        <p:txBody>
          <a:bodyPr anchor="ctr">
            <a:normAutofit/>
          </a:bodyPr>
          <a:lstStyle/>
          <a:p>
            <a:pPr algn="just">
              <a:lnSpc>
                <a:spcPct val="150000"/>
              </a:lnSpc>
            </a:pPr>
            <a:r>
              <a:rPr lang="ru-RU" dirty="0">
                <a:latin typeface="Verdana" panose="020B0604030504040204" pitchFamily="34" charset="0"/>
                <a:ea typeface="Verdana" panose="020B0604030504040204" pitchFamily="34" charset="0"/>
              </a:rPr>
              <a:t>Два пута годишње у школи се организују школски базари који имају одређену тематику. Један од њих организује се пред Нову годину, а други пред Ускрс. </a:t>
            </a:r>
            <a:endParaRPr lang="sr-Latn-RS" dirty="0">
              <a:latin typeface="Verdana" panose="020B0604030504040204" pitchFamily="34" charset="0"/>
              <a:ea typeface="Verdana" panose="020B0604030504040204" pitchFamily="34" charset="0"/>
            </a:endParaRPr>
          </a:p>
          <a:p>
            <a:pPr algn="just">
              <a:lnSpc>
                <a:spcPct val="150000"/>
              </a:lnSpc>
            </a:pPr>
            <a:r>
              <a:rPr lang="ru-RU" dirty="0">
                <a:latin typeface="Verdana" panose="020B0604030504040204" pitchFamily="34" charset="0"/>
                <a:ea typeface="Verdana" panose="020B0604030504040204" pitchFamily="34" charset="0"/>
              </a:rPr>
              <a:t>Тим приликама ученици прилагоде производњу потребама тржишта и излажу производе у складу са тематиком базара (новогодишње честитке, украсе за јелку, украсне кесе или обојена јаја, ускршње украсе, слаткише и друго). Ове манифестације пропраћене су ученичким представама, наступима хора и фолклора. Ове година по први пут </a:t>
            </a:r>
            <a:r>
              <a:rPr lang="ru-RU" b="1" dirty="0">
                <a:latin typeface="Verdana" panose="020B0604030504040204" pitchFamily="34" charset="0"/>
                <a:ea typeface="Verdana" panose="020B0604030504040204" pitchFamily="34" charset="0"/>
              </a:rPr>
              <a:t>ученичка представа </a:t>
            </a:r>
            <a:r>
              <a:rPr lang="ru-RU" dirty="0">
                <a:latin typeface="Verdana" panose="020B0604030504040204" pitchFamily="34" charset="0"/>
                <a:ea typeface="Verdana" panose="020B0604030504040204" pitchFamily="34" charset="0"/>
              </a:rPr>
              <a:t>изведена је и ван просторија школе са циљем промоције.</a:t>
            </a:r>
            <a:endParaRPr lang="sr-Cyrl-RS" dirty="0">
              <a:latin typeface="Verdana" panose="020B0604030504040204" pitchFamily="34" charset="0"/>
              <a:ea typeface="Verdana" panose="020B0604030504040204" pitchFamily="34" charset="0"/>
            </a:endParaRPr>
          </a:p>
        </p:txBody>
      </p:sp>
      <p:grpSp>
        <p:nvGrpSpPr>
          <p:cNvPr id="28" name="Group 27">
            <a:extLst>
              <a:ext uri="{FF2B5EF4-FFF2-40B4-BE49-F238E27FC236}">
                <a16:creationId xmlns:a16="http://schemas.microsoft.com/office/drawing/2014/main" id="{36996A92-4C38-41D1-AD08-0008BD7F8B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29" name="Rectangle 28">
              <a:extLst>
                <a:ext uri="{FF2B5EF4-FFF2-40B4-BE49-F238E27FC236}">
                  <a16:creationId xmlns:a16="http://schemas.microsoft.com/office/drawing/2014/main" id="{5AD7C091-483D-4EDB-A080-485373410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5" name="Straight Connector 29">
              <a:extLst>
                <a:ext uri="{FF2B5EF4-FFF2-40B4-BE49-F238E27FC236}">
                  <a16:creationId xmlns:a16="http://schemas.microsoft.com/office/drawing/2014/main" id="{0FDA491D-22E6-4239-BC5F-3CB07CB55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2B1C725-5027-440D-9130-AE6A287B9C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112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text, indoor, table, dining table&#10;&#10;Description automatically generated">
            <a:extLst>
              <a:ext uri="{FF2B5EF4-FFF2-40B4-BE49-F238E27FC236}">
                <a16:creationId xmlns:a16="http://schemas.microsoft.com/office/drawing/2014/main" id="{8017073A-31D0-A043-DF32-227F746BE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748" y="3992114"/>
            <a:ext cx="3347452" cy="251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38" descr="A group of people standing around a table with food on it&#10;&#10;Description automatically generated">
            <a:extLst>
              <a:ext uri="{FF2B5EF4-FFF2-40B4-BE49-F238E27FC236}">
                <a16:creationId xmlns:a16="http://schemas.microsoft.com/office/drawing/2014/main" id="{AFE6A3C9-C65D-4992-2AC7-594D72319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558" y="3571986"/>
            <a:ext cx="1882942" cy="251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40" descr="A picture containing indoor, table, dining table, cluttered&#10;&#10;Description automatically generated">
            <a:extLst>
              <a:ext uri="{FF2B5EF4-FFF2-40B4-BE49-F238E27FC236}">
                <a16:creationId xmlns:a16="http://schemas.microsoft.com/office/drawing/2014/main" id="{37103860-2731-0EFE-8CBA-847F0F0B7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748" y="723900"/>
            <a:ext cx="3347452" cy="251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descr="A picture containing indoor, wall, table&#10;&#10;Description automatically generated">
            <a:extLst>
              <a:ext uri="{FF2B5EF4-FFF2-40B4-BE49-F238E27FC236}">
                <a16:creationId xmlns:a16="http://schemas.microsoft.com/office/drawing/2014/main" id="{352D1717-E9E8-AD77-12BD-F10D071D1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2577" y="460097"/>
            <a:ext cx="3347452" cy="251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44" descr="A group of people around a table&#10;&#10;Description automatically generated with medium confidence">
            <a:extLst>
              <a:ext uri="{FF2B5EF4-FFF2-40B4-BE49-F238E27FC236}">
                <a16:creationId xmlns:a16="http://schemas.microsoft.com/office/drawing/2014/main" id="{A00CF634-D598-9BD8-6D5C-65667A458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4092" y="3259122"/>
            <a:ext cx="3347452" cy="1882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descr="A picture containing text, person, posing, group&#10;&#10;Description automatically generated">
            <a:extLst>
              <a:ext uri="{FF2B5EF4-FFF2-40B4-BE49-F238E27FC236}">
                <a16:creationId xmlns:a16="http://schemas.microsoft.com/office/drawing/2014/main" id="{E83EC9B7-580A-8109-D683-57EEF25E7E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267" y="1408542"/>
            <a:ext cx="2510589" cy="1562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descr="A picture containing person, indoor&#10;&#10;Description automatically generated">
            <a:extLst>
              <a:ext uri="{FF2B5EF4-FFF2-40B4-BE49-F238E27FC236}">
                <a16:creationId xmlns:a16="http://schemas.microsoft.com/office/drawing/2014/main" id="{552AA8CF-3544-D147-701C-2CAFB5B60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694" y="3984667"/>
            <a:ext cx="1882942" cy="251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 name="Title 49">
            <a:extLst>
              <a:ext uri="{FF2B5EF4-FFF2-40B4-BE49-F238E27FC236}">
                <a16:creationId xmlns:a16="http://schemas.microsoft.com/office/drawing/2014/main" id="{6D40D56E-7C05-78D5-932F-7DA2C31277DC}"/>
              </a:ext>
            </a:extLst>
          </p:cNvPr>
          <p:cNvSpPr>
            <a:spLocks noGrp="1"/>
          </p:cNvSpPr>
          <p:nvPr>
            <p:ph type="title"/>
          </p:nvPr>
        </p:nvSpPr>
        <p:spPr>
          <a:xfrm>
            <a:off x="456694" y="723900"/>
            <a:ext cx="3040485" cy="561249"/>
          </a:xfrm>
        </p:spPr>
        <p:txBody>
          <a:bodyPr>
            <a:normAutofit fontScale="90000"/>
          </a:bodyPr>
          <a:lstStyle/>
          <a:p>
            <a:r>
              <a:rPr lang="sr-Cyrl-RS" dirty="0"/>
              <a:t>НОВОГОДИШЊИ БАЗАРИ</a:t>
            </a:r>
            <a:endParaRPr lang="en-US" dirty="0"/>
          </a:p>
        </p:txBody>
      </p:sp>
      <p:pic>
        <p:nvPicPr>
          <p:cNvPr id="53" name="Picture 52">
            <a:extLst>
              <a:ext uri="{FF2B5EF4-FFF2-40B4-BE49-F238E27FC236}">
                <a16:creationId xmlns:a16="http://schemas.microsoft.com/office/drawing/2014/main" id="{FCD97592-EA58-A3F3-E901-0BD1A420A80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015268" y="4385946"/>
            <a:ext cx="2577657" cy="2577657"/>
          </a:xfrm>
          <a:prstGeom prst="rect">
            <a:avLst/>
          </a:prstGeom>
        </p:spPr>
      </p:pic>
    </p:spTree>
    <p:extLst>
      <p:ext uri="{BB962C8B-B14F-4D97-AF65-F5344CB8AC3E}">
        <p14:creationId xmlns:p14="http://schemas.microsoft.com/office/powerpoint/2010/main" val="1277391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chart&#10;&#10;Description automatically generated">
            <a:extLst>
              <a:ext uri="{FF2B5EF4-FFF2-40B4-BE49-F238E27FC236}">
                <a16:creationId xmlns:a16="http://schemas.microsoft.com/office/drawing/2014/main" id="{7D960FE2-A253-A9A1-775C-6BD40A24D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009" y="2818610"/>
            <a:ext cx="4286250" cy="1066800"/>
          </a:xfrm>
          <a:prstGeom prst="rect">
            <a:avLst/>
          </a:prstGeom>
        </p:spPr>
      </p:pic>
      <p:pic>
        <p:nvPicPr>
          <p:cNvPr id="17" name="Picture 16" descr="A picture containing person, people, group, several&#10;&#10;Description automatically generated">
            <a:extLst>
              <a:ext uri="{FF2B5EF4-FFF2-40B4-BE49-F238E27FC236}">
                <a16:creationId xmlns:a16="http://schemas.microsoft.com/office/drawing/2014/main" id="{6B1FF341-1E70-4058-FFDC-37FC93403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86330" y="320075"/>
            <a:ext cx="3009371"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
        <p:nvSpPr>
          <p:cNvPr id="50" name="Title 49">
            <a:extLst>
              <a:ext uri="{FF2B5EF4-FFF2-40B4-BE49-F238E27FC236}">
                <a16:creationId xmlns:a16="http://schemas.microsoft.com/office/drawing/2014/main" id="{6D40D56E-7C05-78D5-932F-7DA2C31277DC}"/>
              </a:ext>
            </a:extLst>
          </p:cNvPr>
          <p:cNvSpPr>
            <a:spLocks noGrp="1"/>
          </p:cNvSpPr>
          <p:nvPr>
            <p:ph type="title"/>
          </p:nvPr>
        </p:nvSpPr>
        <p:spPr>
          <a:xfrm>
            <a:off x="473529" y="723900"/>
            <a:ext cx="2468479" cy="561249"/>
          </a:xfrm>
        </p:spPr>
        <p:txBody>
          <a:bodyPr>
            <a:normAutofit fontScale="90000"/>
          </a:bodyPr>
          <a:lstStyle/>
          <a:p>
            <a:r>
              <a:rPr lang="sr-Cyrl-RS" dirty="0"/>
              <a:t>УСКРШЊИ БАЗАРИ</a:t>
            </a:r>
            <a:endParaRPr lang="en-US" dirty="0"/>
          </a:p>
        </p:txBody>
      </p:sp>
      <p:pic>
        <p:nvPicPr>
          <p:cNvPr id="3" name="Picture 2" descr="A group of people posing for a photo&#10;&#10;Description automatically generated">
            <a:extLst>
              <a:ext uri="{FF2B5EF4-FFF2-40B4-BE49-F238E27FC236}">
                <a16:creationId xmlns:a16="http://schemas.microsoft.com/office/drawing/2014/main" id="{984A904E-7594-7A1A-801C-4C453AAFF8E6}"/>
              </a:ext>
            </a:extLst>
          </p:cNvPr>
          <p:cNvPicPr>
            <a:picLocks noChangeAspect="1"/>
          </p:cNvPicPr>
          <p:nvPr/>
        </p:nvPicPr>
        <p:blipFill rotWithShape="1">
          <a:blip r:embed="rId4">
            <a:extLst>
              <a:ext uri="{28A0092B-C50C-407E-A947-70E740481C1C}">
                <a14:useLocalDpi xmlns:a14="http://schemas.microsoft.com/office/drawing/2010/main" val="0"/>
              </a:ext>
            </a:extLst>
          </a:blip>
          <a:srcRect l="3174" t="5827" r="4103" b="10613"/>
          <a:stretch/>
        </p:blipFill>
        <p:spPr>
          <a:xfrm flipH="1">
            <a:off x="9227616" y="221079"/>
            <a:ext cx="2790383" cy="1885950"/>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5" name="Picture 4" descr="A picture containing person&#10;&#10;Description automatically generated">
            <a:extLst>
              <a:ext uri="{FF2B5EF4-FFF2-40B4-BE49-F238E27FC236}">
                <a16:creationId xmlns:a16="http://schemas.microsoft.com/office/drawing/2014/main" id="{9DCF1776-B89B-2AF6-17B8-8D7D042DF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840023" y="309600"/>
            <a:ext cx="1269578"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7" name="Picture 6" descr="Calendar&#10;&#10;Description automatically generated with medium confidence">
            <a:extLst>
              <a:ext uri="{FF2B5EF4-FFF2-40B4-BE49-F238E27FC236}">
                <a16:creationId xmlns:a16="http://schemas.microsoft.com/office/drawing/2014/main" id="{601FCF93-9408-93FB-8C70-47147AE958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46227" y="1700571"/>
            <a:ext cx="1269578"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9" name="Picture 8" descr="A picture containing indoor&#10;&#10;Description automatically generated">
            <a:extLst>
              <a:ext uri="{FF2B5EF4-FFF2-40B4-BE49-F238E27FC236}">
                <a16:creationId xmlns:a16="http://schemas.microsoft.com/office/drawing/2014/main" id="{32686796-885D-658F-67F0-638D3514A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52431" y="2829085"/>
            <a:ext cx="1269578"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1" name="Picture 10" descr="A picture containing grass, person, outdoor&#10;&#10;Description automatically generated">
            <a:extLst>
              <a:ext uri="{FF2B5EF4-FFF2-40B4-BE49-F238E27FC236}">
                <a16:creationId xmlns:a16="http://schemas.microsoft.com/office/drawing/2014/main" id="{1434730D-C177-FB85-8DC1-F31720834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26692" y="4291373"/>
            <a:ext cx="4012494"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3" name="Picture 12" descr="A picture containing table&#10;&#10;Description automatically generated">
            <a:extLst>
              <a:ext uri="{FF2B5EF4-FFF2-40B4-BE49-F238E27FC236}">
                <a16:creationId xmlns:a16="http://schemas.microsoft.com/office/drawing/2014/main" id="{138771A9-922B-59E5-82F2-B78E7368F2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4001" y="1349298"/>
            <a:ext cx="4012494"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5" name="Picture 14" descr="A picture containing person&#10;&#10;Description automatically generated">
            <a:extLst>
              <a:ext uri="{FF2B5EF4-FFF2-40B4-BE49-F238E27FC236}">
                <a16:creationId xmlns:a16="http://schemas.microsoft.com/office/drawing/2014/main" id="{0BFAFF72-BB84-2E14-F0E1-D5891FC026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667642" y="4016913"/>
            <a:ext cx="1269578"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9" name="Picture 18" descr="A picture containing text, table, dining table&#10;&#10;Description automatically generated">
            <a:extLst>
              <a:ext uri="{FF2B5EF4-FFF2-40B4-BE49-F238E27FC236}">
                <a16:creationId xmlns:a16="http://schemas.microsoft.com/office/drawing/2014/main" id="{97BEE14E-5DCD-11A9-B40C-BC9E288F94D4}"/>
              </a:ext>
            </a:extLst>
          </p:cNvPr>
          <p:cNvPicPr>
            <a:picLocks noChangeAspect="1"/>
          </p:cNvPicPr>
          <p:nvPr/>
        </p:nvPicPr>
        <p:blipFill rotWithShape="1">
          <a:blip r:embed="rId11">
            <a:extLst>
              <a:ext uri="{28A0092B-C50C-407E-A947-70E740481C1C}">
                <a14:useLocalDpi xmlns:a14="http://schemas.microsoft.com/office/drawing/2010/main" val="0"/>
              </a:ext>
            </a:extLst>
          </a:blip>
          <a:srcRect t="15326"/>
          <a:stretch/>
        </p:blipFill>
        <p:spPr>
          <a:xfrm flipH="1">
            <a:off x="1772565" y="3174999"/>
            <a:ext cx="3009371" cy="1911113"/>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21" name="Picture 20" descr="A group of people gathered outside&#10;&#10;Description automatically generated with medium confidence">
            <a:extLst>
              <a:ext uri="{FF2B5EF4-FFF2-40B4-BE49-F238E27FC236}">
                <a16:creationId xmlns:a16="http://schemas.microsoft.com/office/drawing/2014/main" id="{DFECC9C5-3C99-2CF6-57EA-C2B737A858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67881" y="4261256"/>
            <a:ext cx="3009371" cy="225702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53" name="Picture 52" descr="A picture containing text&#10;&#10;Description automatically generated">
            <a:extLst>
              <a:ext uri="{FF2B5EF4-FFF2-40B4-BE49-F238E27FC236}">
                <a16:creationId xmlns:a16="http://schemas.microsoft.com/office/drawing/2014/main" id="{FCD97592-EA58-A3F3-E901-0BD1A420A8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48989" y="4802118"/>
            <a:ext cx="2087313" cy="1911113"/>
          </a:xfrm>
          <a:prstGeom prst="rect">
            <a:avLst/>
          </a:prstGeom>
        </p:spPr>
      </p:pic>
    </p:spTree>
    <p:extLst>
      <p:ext uri="{BB962C8B-B14F-4D97-AF65-F5344CB8AC3E}">
        <p14:creationId xmlns:p14="http://schemas.microsoft.com/office/powerpoint/2010/main" val="497316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028700" y="789216"/>
            <a:ext cx="10134600" cy="627379"/>
          </a:xfrm>
        </p:spPr>
        <p:txBody>
          <a:bodyPr/>
          <a:lstStyle/>
          <a:p>
            <a:r>
              <a:rPr lang="sr-Cyrl-RS" dirty="0"/>
              <a:t>ОПЛЕНАЧКА БЕРБА</a:t>
            </a:r>
            <a:endParaRPr lang="en-US" dirty="0"/>
          </a:p>
        </p:txBody>
      </p:sp>
      <p:sp>
        <p:nvSpPr>
          <p:cNvPr id="3" name="Content Placeholder 2">
            <a:extLst>
              <a:ext uri="{FF2B5EF4-FFF2-40B4-BE49-F238E27FC236}">
                <a16:creationId xmlns:a16="http://schemas.microsoft.com/office/drawing/2014/main" id="{B4D7B654-9A76-BA87-1F14-7C1F36FAEBE6}"/>
              </a:ext>
            </a:extLst>
          </p:cNvPr>
          <p:cNvSpPr>
            <a:spLocks noGrp="1"/>
          </p:cNvSpPr>
          <p:nvPr>
            <p:ph idx="1"/>
          </p:nvPr>
        </p:nvSpPr>
        <p:spPr>
          <a:xfrm>
            <a:off x="1028700" y="1574800"/>
            <a:ext cx="10134600" cy="5039360"/>
          </a:xfrm>
        </p:spPr>
        <p:txBody>
          <a:bodyPr>
            <a:normAutofit/>
          </a:bodyPr>
          <a:lstStyle/>
          <a:p>
            <a:pPr marL="0" marR="0" lvl="0" indent="0" algn="just" defTabSz="914400" rtl="0" eaLnBrk="1" fontAlgn="auto" latinLnBrk="0" hangingPunct="1">
              <a:lnSpc>
                <a:spcPct val="110000"/>
              </a:lnSpc>
              <a:spcBef>
                <a:spcPts val="1000"/>
              </a:spcBef>
              <a:spcAft>
                <a:spcPts val="0"/>
              </a:spcAft>
              <a:buClrTx/>
              <a:buSzTx/>
              <a:buFontTx/>
              <a:buNone/>
              <a:tabLst/>
              <a:defRPr/>
            </a:pPr>
            <a:r>
              <a:rPr kumimoji="0" lang="ru-RU"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Већ две године за редом ученици у пратњи својих наставика учествују на </a:t>
            </a:r>
            <a:r>
              <a:rPr kumimoji="0" lang="ru-RU" b="1" i="1"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Опленачкој берби </a:t>
            </a:r>
            <a:r>
              <a:rPr kumimoji="0" lang="ru-RU"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где излажу и продају своје производе. Ова манифестација има традицију дугу скоро шездесет година, и из године у годину обара рекорде по броју посетилаца. </a:t>
            </a:r>
            <a:endParaRPr kumimoji="0" lang="en-US"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endParaRPr>
          </a:p>
          <a:p>
            <a:pPr marL="0" marR="0" lvl="0" indent="0" algn="just" defTabSz="914400" rtl="0" eaLnBrk="1" fontAlgn="auto" latinLnBrk="0" hangingPunct="1">
              <a:lnSpc>
                <a:spcPct val="110000"/>
              </a:lnSpc>
              <a:spcBef>
                <a:spcPts val="1000"/>
              </a:spcBef>
              <a:spcAft>
                <a:spcPts val="0"/>
              </a:spcAft>
              <a:buClrTx/>
              <a:buSzTx/>
              <a:buFontTx/>
              <a:buNone/>
              <a:tabLst/>
              <a:defRPr/>
            </a:pPr>
            <a:r>
              <a:rPr kumimoji="0" lang="ru-RU"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Посебно је задовољство и част бити део овог културног догађаја за који су месецима унапред све тезге закупљене. На овај начин ученици имају прилику да се директно упознају са купцима, креирају цене, прате потребе тржишта, али и да се опробају у комуникацији и рекламирању своје школе и задруге. </a:t>
            </a:r>
          </a:p>
          <a:p>
            <a:pPr algn="just">
              <a:defRPr/>
            </a:pPr>
            <a:r>
              <a:rPr lang="ru-RU" sz="2000" dirty="0">
                <a:effectLst/>
                <a:latin typeface="Verdana" panose="020B0604030504040204" pitchFamily="34" charset="0"/>
                <a:ea typeface="Verdana" panose="020B0604030504040204" pitchFamily="34" charset="0"/>
              </a:rPr>
              <a:t>Своје производе ученици уз подршку наставника излажу и по симболичним ценама продају и на локалним манифестацијама као што је </a:t>
            </a:r>
            <a:r>
              <a:rPr lang="ru-RU" sz="2000" b="1" i="1" dirty="0">
                <a:solidFill>
                  <a:schemeClr val="tx1"/>
                </a:solidFill>
                <a:latin typeface="Verdana" panose="020B0604030504040204" pitchFamily="34" charset="0"/>
                <a:ea typeface="Verdana" panose="020B0604030504040204" pitchFamily="34" charset="0"/>
              </a:rPr>
              <a:t>Сајам креативаца</a:t>
            </a:r>
            <a:r>
              <a:rPr lang="ru-RU" sz="2000" dirty="0">
                <a:solidFill>
                  <a:schemeClr val="tx1"/>
                </a:solidFill>
                <a:latin typeface="Verdana" panose="020B0604030504040204" pitchFamily="34" charset="0"/>
                <a:ea typeface="Verdana" panose="020B0604030504040204" pitchFamily="34" charset="0"/>
              </a:rPr>
              <a:t>,</a:t>
            </a:r>
            <a:r>
              <a:rPr lang="ru-RU" sz="2000" i="1" dirty="0">
                <a:solidFill>
                  <a:schemeClr val="tx1"/>
                </a:solidFill>
                <a:latin typeface="Verdana" panose="020B0604030504040204" pitchFamily="34" charset="0"/>
                <a:ea typeface="Verdana" panose="020B0604030504040204" pitchFamily="34" charset="0"/>
              </a:rPr>
              <a:t> </a:t>
            </a:r>
            <a:r>
              <a:rPr lang="ru-RU" sz="2000" dirty="0">
                <a:solidFill>
                  <a:schemeClr val="tx1"/>
                </a:solidFill>
                <a:latin typeface="Verdana" panose="020B0604030504040204" pitchFamily="34" charset="0"/>
                <a:ea typeface="Verdana" panose="020B0604030504040204" pitchFamily="34" charset="0"/>
              </a:rPr>
              <a:t>који се одржава у организацији Културног центра Тополе.</a:t>
            </a:r>
          </a:p>
          <a:p>
            <a:pPr marL="0" marR="0" lvl="0" indent="0" algn="just" defTabSz="914400" rtl="0" eaLnBrk="1" fontAlgn="auto" latinLnBrk="0" hangingPunct="1">
              <a:lnSpc>
                <a:spcPct val="110000"/>
              </a:lnSpc>
              <a:spcBef>
                <a:spcPts val="1000"/>
              </a:spcBef>
              <a:spcAft>
                <a:spcPts val="0"/>
              </a:spcAft>
              <a:buClrTx/>
              <a:buSzTx/>
              <a:buFontTx/>
              <a:buNone/>
              <a:tabLst/>
              <a:defRPr/>
            </a:pPr>
            <a:endParaRPr kumimoji="0" lang="sr-Cyrl-RS"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endParaRPr>
          </a:p>
        </p:txBody>
      </p:sp>
      <p:pic>
        <p:nvPicPr>
          <p:cNvPr id="1026" name="Picture 2">
            <a:extLst>
              <a:ext uri="{FF2B5EF4-FFF2-40B4-BE49-F238E27FC236}">
                <a16:creationId xmlns:a16="http://schemas.microsoft.com/office/drawing/2014/main" id="{AC70E853-46E4-336A-DC08-8004063E3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180012" y="534035"/>
            <a:ext cx="1163638" cy="860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4208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everal, cluttered&#10;&#10;Description automatically generated">
            <a:extLst>
              <a:ext uri="{FF2B5EF4-FFF2-40B4-BE49-F238E27FC236}">
                <a16:creationId xmlns:a16="http://schemas.microsoft.com/office/drawing/2014/main" id="{03D03964-E5EB-D385-DB49-0430DEBAF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283" y="3869315"/>
            <a:ext cx="3794623" cy="2845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text, toy, colorful, decorated&#10;&#10;Description automatically generated">
            <a:extLst>
              <a:ext uri="{FF2B5EF4-FFF2-40B4-BE49-F238E27FC236}">
                <a16:creationId xmlns:a16="http://schemas.microsoft.com/office/drawing/2014/main" id="{7EECA832-56DB-4711-EF2D-E84815CF58A0}"/>
              </a:ext>
            </a:extLst>
          </p:cNvPr>
          <p:cNvPicPr>
            <a:picLocks noChangeAspect="1"/>
          </p:cNvPicPr>
          <p:nvPr/>
        </p:nvPicPr>
        <p:blipFill rotWithShape="1">
          <a:blip r:embed="rId3">
            <a:extLst>
              <a:ext uri="{28A0092B-C50C-407E-A947-70E740481C1C}">
                <a14:useLocalDpi xmlns:a14="http://schemas.microsoft.com/office/drawing/2010/main" val="0"/>
              </a:ext>
            </a:extLst>
          </a:blip>
          <a:srcRect b="5648"/>
          <a:stretch/>
        </p:blipFill>
        <p:spPr>
          <a:xfrm>
            <a:off x="4159511" y="3603732"/>
            <a:ext cx="4397081" cy="3111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text, items, messy, cluttered&#10;&#10;Description automatically generated">
            <a:extLst>
              <a:ext uri="{FF2B5EF4-FFF2-40B4-BE49-F238E27FC236}">
                <a16:creationId xmlns:a16="http://schemas.microsoft.com/office/drawing/2014/main" id="{C9280903-59CD-C837-832D-42856E0F2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729" y="140225"/>
            <a:ext cx="4664000" cy="349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C73B383-3587-9EF2-FE66-489BD604F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371" y="3511287"/>
            <a:ext cx="4271993" cy="3203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erson standing next to a table full of food&#10;&#10;Description automatically generated with medium confidence">
            <a:extLst>
              <a:ext uri="{FF2B5EF4-FFF2-40B4-BE49-F238E27FC236}">
                <a16:creationId xmlns:a16="http://schemas.microsoft.com/office/drawing/2014/main" id="{2EB4E55C-1BEF-9058-00AA-0650A295A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890" y="2188456"/>
            <a:ext cx="3514970" cy="2636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A picture containing calendar&#10;&#10;Description automatically generated">
            <a:extLst>
              <a:ext uri="{FF2B5EF4-FFF2-40B4-BE49-F238E27FC236}">
                <a16:creationId xmlns:a16="http://schemas.microsoft.com/office/drawing/2014/main" id="{A2D28CF2-C5D8-A388-AEBA-A0152E142C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8543" y="210062"/>
            <a:ext cx="2441363" cy="2709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A picture containing text, items, cluttered&#10;&#10;Description automatically generated">
            <a:extLst>
              <a:ext uri="{FF2B5EF4-FFF2-40B4-BE49-F238E27FC236}">
                <a16:creationId xmlns:a16="http://schemas.microsoft.com/office/drawing/2014/main" id="{CC0166A6-A0DE-85E2-4212-C98277F660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709" y="4159540"/>
            <a:ext cx="1916806" cy="2555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A picture containing text, table&#10;&#10;Description automatically generated">
            <a:extLst>
              <a:ext uri="{FF2B5EF4-FFF2-40B4-BE49-F238E27FC236}">
                <a16:creationId xmlns:a16="http://schemas.microsoft.com/office/drawing/2014/main" id="{AD2DEB30-DA34-3B76-9675-7256FAC0F3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709" y="258982"/>
            <a:ext cx="4027586" cy="2265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group of people standing next to a table with boxes on it&#10;&#10;Description automatically generated with medium confidence">
            <a:extLst>
              <a:ext uri="{FF2B5EF4-FFF2-40B4-BE49-F238E27FC236}">
                <a16:creationId xmlns:a16="http://schemas.microsoft.com/office/drawing/2014/main" id="{8E7E5B21-E750-60CC-501B-5403D24B9B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0934" y="2039752"/>
            <a:ext cx="3086045" cy="2314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313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028700" y="723901"/>
            <a:ext cx="10134600" cy="627379"/>
          </a:xfrm>
        </p:spPr>
        <p:txBody>
          <a:bodyPr/>
          <a:lstStyle/>
          <a:p>
            <a:r>
              <a:rPr lang="sr-Cyrl-RS" dirty="0"/>
              <a:t>СТАЛНА ПОСТАВКА У ТРГОВИНИ „СИМИЋ“</a:t>
            </a:r>
            <a:endParaRPr lang="en-US" dirty="0"/>
          </a:p>
        </p:txBody>
      </p:sp>
      <p:sp>
        <p:nvSpPr>
          <p:cNvPr id="3" name="Content Placeholder 2">
            <a:extLst>
              <a:ext uri="{FF2B5EF4-FFF2-40B4-BE49-F238E27FC236}">
                <a16:creationId xmlns:a16="http://schemas.microsoft.com/office/drawing/2014/main" id="{B4D7B654-9A76-BA87-1F14-7C1F36FAEBE6}"/>
              </a:ext>
            </a:extLst>
          </p:cNvPr>
          <p:cNvSpPr>
            <a:spLocks noGrp="1"/>
          </p:cNvSpPr>
          <p:nvPr>
            <p:ph idx="1"/>
          </p:nvPr>
        </p:nvSpPr>
        <p:spPr>
          <a:xfrm>
            <a:off x="1038008" y="1508758"/>
            <a:ext cx="10134600" cy="3232331"/>
          </a:xfrm>
        </p:spPr>
        <p:txBody>
          <a:bodyPr>
            <a:normAutofit fontScale="85000" lnSpcReduction="10000"/>
          </a:bodyPr>
          <a:lstStyle/>
          <a:p>
            <a:pPr marL="0" marR="0" lvl="0" indent="0" algn="just" defTabSz="914400" rtl="0" eaLnBrk="1" fontAlgn="auto" latinLnBrk="0" hangingPunct="1">
              <a:lnSpc>
                <a:spcPct val="150000"/>
              </a:lnSpc>
              <a:spcBef>
                <a:spcPts val="1000"/>
              </a:spcBef>
              <a:spcAft>
                <a:spcPts val="0"/>
              </a:spcAft>
              <a:buClrTx/>
              <a:buSzTx/>
              <a:buFontTx/>
              <a:buNone/>
              <a:tabLst/>
              <a:defRPr/>
            </a:pPr>
            <a:r>
              <a:rPr kumimoji="0" lang="ru-RU"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Велику подршку раду ученичке задруге пружа локална трговина</a:t>
            </a:r>
            <a:r>
              <a:rPr kumimoji="0" lang="ru-RU"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a:t>
            </a:r>
            <a:r>
              <a:rPr lang="sr-Cyrl-RS" dirty="0">
                <a:solidFill>
                  <a:schemeClr val="tx1"/>
                </a:solidFill>
                <a:latin typeface="Verdana" panose="020B0604030504040204" pitchFamily="34" charset="0"/>
                <a:ea typeface="Verdana" panose="020B0604030504040204" pitchFamily="34" charset="0"/>
              </a:rPr>
              <a:t>„</a:t>
            </a:r>
            <a:r>
              <a:rPr kumimoji="0" lang="sr-Cyrl-BA"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Симић</a:t>
            </a:r>
            <a:r>
              <a:rPr lang="sr-Cyrl-BA" dirty="0">
                <a:solidFill>
                  <a:schemeClr val="tx1"/>
                </a:solidFill>
                <a:latin typeface="Verdana" panose="020B0604030504040204" pitchFamily="34" charset="0"/>
                <a:ea typeface="Verdana" panose="020B0604030504040204" pitchFamily="34" charset="0"/>
              </a:rPr>
              <a:t>“</a:t>
            </a:r>
            <a:r>
              <a:rPr kumimoji="0" lang="sr-Cyrl-BA"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из Белосаваца. </a:t>
            </a:r>
            <a:r>
              <a:rPr kumimoji="0" lang="sr-Cyrl-RS"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Овде</a:t>
            </a:r>
            <a:r>
              <a:rPr kumimoji="0" lang="sr-Cyrl-BA"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се налази стална продајна поставка радова насталих у „Нашим траговима“ која је с </a:t>
            </a:r>
            <a:r>
              <a:rPr kumimoji="0" lang="sr-Cyrl-RS"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врем</a:t>
            </a:r>
            <a:r>
              <a:rPr kumimoji="0" lang="en-US"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e</a:t>
            </a:r>
            <a:r>
              <a:rPr kumimoji="0" lang="sr-Cyrl-RS"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на</a:t>
            </a:r>
            <a:r>
              <a:rPr kumimoji="0" lang="sr-Cyrl-BA"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на </a:t>
            </a:r>
            <a:r>
              <a:rPr kumimoji="0" lang="sr-Cyrl-RS"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време</a:t>
            </a:r>
            <a:r>
              <a:rPr kumimoji="0" lang="sr-Cyrl-BA"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допуњује. </a:t>
            </a:r>
          </a:p>
          <a:p>
            <a:pPr marL="0" marR="0" lvl="0" indent="0" algn="just" defTabSz="914400" rtl="0" eaLnBrk="1" fontAlgn="auto" latinLnBrk="0" hangingPunct="1">
              <a:lnSpc>
                <a:spcPct val="150000"/>
              </a:lnSpc>
              <a:spcBef>
                <a:spcPts val="1000"/>
              </a:spcBef>
              <a:spcAft>
                <a:spcPts val="0"/>
              </a:spcAft>
              <a:buClrTx/>
              <a:buSzTx/>
              <a:buFontTx/>
              <a:buNone/>
              <a:tabLst/>
              <a:defRPr/>
            </a:pPr>
            <a:r>
              <a:rPr kumimoji="0" lang="sr-Cyrl-BA"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Тако</a:t>
            </a:r>
            <a:r>
              <a:rPr kumimoji="0" lang="sr-Cyrl-RS"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ђе, наши задругари прате потребе тржишта и актуелна дешавања па се често у понуди могу наћи производи који су тематски везани за одређене догађаје или датуме. На пример, пред Нову годину на располагању су честитке, украсне кесе, лампиони и слични производи, док су за осми март у продаји биле кутијице за накит, подметачи и четке за косу украшене </a:t>
            </a:r>
            <a:r>
              <a:rPr kumimoji="0" lang="sr-Cyrl-RS"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mn-cs"/>
              </a:rPr>
              <a:t>декупаж</a:t>
            </a:r>
            <a:r>
              <a:rPr kumimoji="0" lang="sr-Cyrl-RS"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техником.</a:t>
            </a:r>
            <a:endParaRPr kumimoji="0" lang="sr-Cyrl-BA"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endParaRPr>
          </a:p>
        </p:txBody>
      </p:sp>
      <p:pic>
        <p:nvPicPr>
          <p:cNvPr id="5" name="Picture 4" descr="A picture containing text, person, marketplace, scene&#10;&#10;Description automatically generated">
            <a:extLst>
              <a:ext uri="{FF2B5EF4-FFF2-40B4-BE49-F238E27FC236}">
                <a16:creationId xmlns:a16="http://schemas.microsoft.com/office/drawing/2014/main" id="{54845A88-9664-24F6-220E-CBF73E5896A9}"/>
              </a:ext>
            </a:extLst>
          </p:cNvPr>
          <p:cNvPicPr>
            <a:picLocks noChangeAspect="1"/>
          </p:cNvPicPr>
          <p:nvPr/>
        </p:nvPicPr>
        <p:blipFill rotWithShape="1">
          <a:blip r:embed="rId2">
            <a:extLst>
              <a:ext uri="{28A0092B-C50C-407E-A947-70E740481C1C}">
                <a14:useLocalDpi xmlns:a14="http://schemas.microsoft.com/office/drawing/2010/main" val="0"/>
              </a:ext>
            </a:extLst>
          </a:blip>
          <a:srcRect l="31230"/>
          <a:stretch/>
        </p:blipFill>
        <p:spPr>
          <a:xfrm>
            <a:off x="6044866" y="4898568"/>
            <a:ext cx="1711865" cy="171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ext, letter&#10;&#10;Description automatically generated">
            <a:extLst>
              <a:ext uri="{FF2B5EF4-FFF2-40B4-BE49-F238E27FC236}">
                <a16:creationId xmlns:a16="http://schemas.microsoft.com/office/drawing/2014/main" id="{53FDB882-B2CE-DC8F-8E5A-6E98E4572313}"/>
              </a:ext>
            </a:extLst>
          </p:cNvPr>
          <p:cNvPicPr>
            <a:picLocks noChangeAspect="1"/>
          </p:cNvPicPr>
          <p:nvPr/>
        </p:nvPicPr>
        <p:blipFill rotWithShape="1">
          <a:blip r:embed="rId3">
            <a:extLst>
              <a:ext uri="{28A0092B-C50C-407E-A947-70E740481C1C}">
                <a14:useLocalDpi xmlns:a14="http://schemas.microsoft.com/office/drawing/2010/main" val="0"/>
              </a:ext>
            </a:extLst>
          </a:blip>
          <a:srcRect l="19164" t="18677" b="6323"/>
          <a:stretch/>
        </p:blipFill>
        <p:spPr>
          <a:xfrm>
            <a:off x="4437009" y="4898567"/>
            <a:ext cx="1410057" cy="1711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text, sale, shop, cluttered&#10;&#10;Description automatically generated">
            <a:extLst>
              <a:ext uri="{FF2B5EF4-FFF2-40B4-BE49-F238E27FC236}">
                <a16:creationId xmlns:a16="http://schemas.microsoft.com/office/drawing/2014/main" id="{0F167BF9-6D76-9B2B-4E9F-806C6AEA564F}"/>
              </a:ext>
            </a:extLst>
          </p:cNvPr>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2527344" y="4898567"/>
            <a:ext cx="1711865" cy="1711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text&#10;&#10;Description automatically generated">
            <a:extLst>
              <a:ext uri="{FF2B5EF4-FFF2-40B4-BE49-F238E27FC236}">
                <a16:creationId xmlns:a16="http://schemas.microsoft.com/office/drawing/2014/main" id="{9FFE91DB-4FD2-DEC9-A186-48EBAA2DD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60" y="4898568"/>
            <a:ext cx="2166084" cy="171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People at a farmers market&#10;&#10;Description automatically generated with low confidence">
            <a:extLst>
              <a:ext uri="{FF2B5EF4-FFF2-40B4-BE49-F238E27FC236}">
                <a16:creationId xmlns:a16="http://schemas.microsoft.com/office/drawing/2014/main" id="{547B03E5-FC90-E352-72D8-4D888F41A466}"/>
              </a:ext>
            </a:extLst>
          </p:cNvPr>
          <p:cNvPicPr>
            <a:picLocks noChangeAspect="1"/>
          </p:cNvPicPr>
          <p:nvPr/>
        </p:nvPicPr>
        <p:blipFill rotWithShape="1">
          <a:blip r:embed="rId6">
            <a:extLst>
              <a:ext uri="{28A0092B-C50C-407E-A947-70E740481C1C}">
                <a14:useLocalDpi xmlns:a14="http://schemas.microsoft.com/office/drawing/2010/main" val="0"/>
              </a:ext>
            </a:extLst>
          </a:blip>
          <a:srcRect l="2611" r="3306"/>
          <a:stretch/>
        </p:blipFill>
        <p:spPr>
          <a:xfrm>
            <a:off x="7954531" y="4898567"/>
            <a:ext cx="2147412" cy="171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icture containing text, person, shop&#10;&#10;Description automatically generated">
            <a:extLst>
              <a:ext uri="{FF2B5EF4-FFF2-40B4-BE49-F238E27FC236}">
                <a16:creationId xmlns:a16="http://schemas.microsoft.com/office/drawing/2014/main" id="{C3BC8439-B014-92AE-15C0-F763761FD0CF}"/>
              </a:ext>
            </a:extLst>
          </p:cNvPr>
          <p:cNvPicPr>
            <a:picLocks noChangeAspect="1"/>
          </p:cNvPicPr>
          <p:nvPr/>
        </p:nvPicPr>
        <p:blipFill rotWithShape="1">
          <a:blip r:embed="rId7">
            <a:extLst>
              <a:ext uri="{28A0092B-C50C-407E-A947-70E740481C1C}">
                <a14:useLocalDpi xmlns:a14="http://schemas.microsoft.com/office/drawing/2010/main" val="0"/>
              </a:ext>
            </a:extLst>
          </a:blip>
          <a:srcRect t="14559" b="10440"/>
          <a:stretch/>
        </p:blipFill>
        <p:spPr>
          <a:xfrm>
            <a:off x="10316676" y="4898568"/>
            <a:ext cx="1711865" cy="171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7239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428461" y="1230924"/>
            <a:ext cx="7335079" cy="1969476"/>
          </a:xfrm>
        </p:spPr>
        <p:txBody>
          <a:bodyPr vert="horz" lIns="91440" tIns="45720" rIns="91440" bIns="45720" rtlCol="0" anchor="b">
            <a:normAutofit/>
          </a:bodyPr>
          <a:lstStyle/>
          <a:p>
            <a:pPr algn="ctr"/>
            <a:r>
              <a:rPr lang="sr-Cyrl-RS" sz="4800" kern="1200" cap="all" spc="390" baseline="0" dirty="0">
                <a:solidFill>
                  <a:schemeClr val="tx2"/>
                </a:solidFill>
                <a:latin typeface="+mj-lt"/>
                <a:ea typeface="+mj-ea"/>
                <a:cs typeface="+mj-cs"/>
              </a:rPr>
              <a:t>продукти</a:t>
            </a:r>
            <a:r>
              <a:rPr lang="en-US" sz="4800" kern="1200" cap="all" spc="390" baseline="0" dirty="0">
                <a:solidFill>
                  <a:schemeClr val="tx2"/>
                </a:solidFill>
                <a:latin typeface="+mj-lt"/>
                <a:ea typeface="+mj-ea"/>
                <a:cs typeface="+mj-cs"/>
              </a:rPr>
              <a:t> НАШЕ ЗАДРУГЕ</a:t>
            </a: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BEBB8C7D-4975-25F0-6628-C7BEF43027B6}"/>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163444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272B38-0754-0EE5-26CB-284C7E7DE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690" y="226460"/>
            <a:ext cx="3690410" cy="2680286"/>
          </a:xfrm>
          <a:prstGeom prst="rect">
            <a:avLst/>
          </a:prstGeom>
        </p:spPr>
      </p:pic>
      <p:sp>
        <p:nvSpPr>
          <p:cNvPr id="5" name="TextBox 4">
            <a:extLst>
              <a:ext uri="{FF2B5EF4-FFF2-40B4-BE49-F238E27FC236}">
                <a16:creationId xmlns:a16="http://schemas.microsoft.com/office/drawing/2014/main" id="{D5F65C87-B863-6458-81D4-ED0A4FAE0E65}"/>
              </a:ext>
            </a:extLst>
          </p:cNvPr>
          <p:cNvSpPr txBox="1"/>
          <p:nvPr/>
        </p:nvSpPr>
        <p:spPr>
          <a:xfrm>
            <a:off x="241300" y="83403"/>
            <a:ext cx="2146300" cy="830997"/>
          </a:xfrm>
          <a:prstGeom prst="rect">
            <a:avLst/>
          </a:prstGeom>
          <a:noFill/>
        </p:spPr>
        <p:txBody>
          <a:bodyPr wrap="square" rtlCol="0">
            <a:spAutoFit/>
          </a:bodyPr>
          <a:lstStyle/>
          <a:p>
            <a:r>
              <a:rPr lang="sr-Cyrl-RS" sz="2400" b="1" dirty="0"/>
              <a:t>УКРАСНИ ПРЕДМЕТИ</a:t>
            </a:r>
            <a:endParaRPr lang="en-US" sz="2400" b="1" dirty="0"/>
          </a:p>
        </p:txBody>
      </p:sp>
      <p:pic>
        <p:nvPicPr>
          <p:cNvPr id="7" name="Picture 6" descr="A picture containing indoor&#10;&#10;Description automatically generated">
            <a:extLst>
              <a:ext uri="{FF2B5EF4-FFF2-40B4-BE49-F238E27FC236}">
                <a16:creationId xmlns:a16="http://schemas.microsoft.com/office/drawing/2014/main" id="{E7643D36-D4CA-E802-00FA-D0681E36A25B}"/>
              </a:ext>
            </a:extLst>
          </p:cNvPr>
          <p:cNvPicPr>
            <a:picLocks noChangeAspect="1"/>
          </p:cNvPicPr>
          <p:nvPr/>
        </p:nvPicPr>
        <p:blipFill rotWithShape="1">
          <a:blip r:embed="rId3">
            <a:extLst>
              <a:ext uri="{28A0092B-C50C-407E-A947-70E740481C1C}">
                <a14:useLocalDpi xmlns:a14="http://schemas.microsoft.com/office/drawing/2010/main" val="0"/>
              </a:ext>
            </a:extLst>
          </a:blip>
          <a:srcRect l="10224" r="29427" b="9330"/>
          <a:stretch/>
        </p:blipFill>
        <p:spPr>
          <a:xfrm>
            <a:off x="241300" y="914400"/>
            <a:ext cx="3073400" cy="2184400"/>
          </a:xfrm>
          <a:prstGeom prst="rect">
            <a:avLst/>
          </a:prstGeom>
        </p:spPr>
      </p:pic>
      <p:pic>
        <p:nvPicPr>
          <p:cNvPr id="9" name="Picture 8">
            <a:extLst>
              <a:ext uri="{FF2B5EF4-FFF2-40B4-BE49-F238E27FC236}">
                <a16:creationId xmlns:a16="http://schemas.microsoft.com/office/drawing/2014/main" id="{F67A92D0-DEED-3EBB-542C-73E57A34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391" y="381000"/>
            <a:ext cx="1528763" cy="2717800"/>
          </a:xfrm>
          <a:prstGeom prst="rect">
            <a:avLst/>
          </a:prstGeom>
        </p:spPr>
      </p:pic>
      <p:pic>
        <p:nvPicPr>
          <p:cNvPr id="11" name="Picture 10" descr="A picture containing text, envelope&#10;&#10;Description automatically generated">
            <a:extLst>
              <a:ext uri="{FF2B5EF4-FFF2-40B4-BE49-F238E27FC236}">
                <a16:creationId xmlns:a16="http://schemas.microsoft.com/office/drawing/2014/main" id="{D4D58B30-46CC-3102-1D08-A601E0C23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8900" y="1434148"/>
            <a:ext cx="2250548" cy="1687911"/>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1CA5953B-EF7C-D549-2FEA-E8A32F457431}"/>
              </a:ext>
            </a:extLst>
          </p:cNvPr>
          <p:cNvPicPr>
            <a:picLocks noChangeAspect="1"/>
          </p:cNvPicPr>
          <p:nvPr/>
        </p:nvPicPr>
        <p:blipFill rotWithShape="1">
          <a:blip r:embed="rId6">
            <a:extLst>
              <a:ext uri="{28A0092B-C50C-407E-A947-70E740481C1C}">
                <a14:useLocalDpi xmlns:a14="http://schemas.microsoft.com/office/drawing/2010/main" val="0"/>
              </a:ext>
            </a:extLst>
          </a:blip>
          <a:srcRect l="9947" t="14872" r="3386"/>
          <a:stretch/>
        </p:blipFill>
        <p:spPr>
          <a:xfrm>
            <a:off x="4947293" y="1676400"/>
            <a:ext cx="1930808" cy="14224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F91613B-EC79-43DF-33C2-8D70581C2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6175" y="546100"/>
            <a:ext cx="1914525" cy="2552700"/>
          </a:xfrm>
          <a:prstGeom prst="rect">
            <a:avLst/>
          </a:prstGeom>
        </p:spPr>
      </p:pic>
      <p:sp>
        <p:nvSpPr>
          <p:cNvPr id="18" name="TextBox 17">
            <a:extLst>
              <a:ext uri="{FF2B5EF4-FFF2-40B4-BE49-F238E27FC236}">
                <a16:creationId xmlns:a16="http://schemas.microsoft.com/office/drawing/2014/main" id="{E2F2E6E3-B2B7-B2B1-7ECD-56D78F380739}"/>
              </a:ext>
            </a:extLst>
          </p:cNvPr>
          <p:cNvSpPr txBox="1"/>
          <p:nvPr/>
        </p:nvSpPr>
        <p:spPr>
          <a:xfrm>
            <a:off x="241300" y="3329542"/>
            <a:ext cx="2247900" cy="830997"/>
          </a:xfrm>
          <a:prstGeom prst="rect">
            <a:avLst/>
          </a:prstGeom>
          <a:noFill/>
        </p:spPr>
        <p:txBody>
          <a:bodyPr wrap="square" rtlCol="0">
            <a:spAutoFit/>
          </a:bodyPr>
          <a:lstStyle/>
          <a:p>
            <a:r>
              <a:rPr lang="sr-Cyrl-RS" sz="2400" b="1" dirty="0"/>
              <a:t>СЛАТКЕ ПОСЛАСТИЦЕ</a:t>
            </a:r>
            <a:endParaRPr lang="en-US" sz="2400" b="1" dirty="0"/>
          </a:p>
        </p:txBody>
      </p:sp>
      <p:cxnSp>
        <p:nvCxnSpPr>
          <p:cNvPr id="22" name="Straight Connector 21">
            <a:extLst>
              <a:ext uri="{FF2B5EF4-FFF2-40B4-BE49-F238E27FC236}">
                <a16:creationId xmlns:a16="http://schemas.microsoft.com/office/drawing/2014/main" id="{8714519F-01AE-82ED-1049-5EA4DABD39D4}"/>
              </a:ext>
            </a:extLst>
          </p:cNvPr>
          <p:cNvCxnSpPr/>
          <p:nvPr/>
        </p:nvCxnSpPr>
        <p:spPr>
          <a:xfrm>
            <a:off x="241300" y="3225800"/>
            <a:ext cx="11709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4" name="Picture 23" descr="A person holding a banana&#10;&#10;Description automatically generated with low confidence">
            <a:extLst>
              <a:ext uri="{FF2B5EF4-FFF2-40B4-BE49-F238E27FC236}">
                <a16:creationId xmlns:a16="http://schemas.microsoft.com/office/drawing/2014/main" id="{CD6C6A10-FC0C-9F82-AC86-44C42EFA3B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3585" y="3352802"/>
            <a:ext cx="1863644" cy="3276598"/>
          </a:xfrm>
          <a:prstGeom prst="rect">
            <a:avLst/>
          </a:prstGeom>
        </p:spPr>
      </p:pic>
      <p:pic>
        <p:nvPicPr>
          <p:cNvPr id="30" name="Picture 29" descr="A picture containing table, person, dining table&#10;&#10;Description automatically generated">
            <a:extLst>
              <a:ext uri="{FF2B5EF4-FFF2-40B4-BE49-F238E27FC236}">
                <a16:creationId xmlns:a16="http://schemas.microsoft.com/office/drawing/2014/main" id="{6549D6C9-6AE6-A877-FA8F-3E2AE3474DAE}"/>
              </a:ext>
            </a:extLst>
          </p:cNvPr>
          <p:cNvPicPr>
            <a:picLocks noChangeAspect="1"/>
          </p:cNvPicPr>
          <p:nvPr/>
        </p:nvPicPr>
        <p:blipFill rotWithShape="1">
          <a:blip r:embed="rId9">
            <a:extLst>
              <a:ext uri="{28A0092B-C50C-407E-A947-70E740481C1C}">
                <a14:useLocalDpi xmlns:a14="http://schemas.microsoft.com/office/drawing/2010/main" val="0"/>
              </a:ext>
            </a:extLst>
          </a:blip>
          <a:srcRect l="21079" t="24438" r="21536" b="12217"/>
          <a:stretch/>
        </p:blipFill>
        <p:spPr>
          <a:xfrm>
            <a:off x="241300" y="4264280"/>
            <a:ext cx="2730500" cy="2260600"/>
          </a:xfrm>
          <a:prstGeom prst="rect">
            <a:avLst/>
          </a:prstGeom>
        </p:spPr>
      </p:pic>
      <p:pic>
        <p:nvPicPr>
          <p:cNvPr id="32" name="Picture 31" descr="A picture containing person, person, indoor&#10;&#10;Description automatically generated">
            <a:extLst>
              <a:ext uri="{FF2B5EF4-FFF2-40B4-BE49-F238E27FC236}">
                <a16:creationId xmlns:a16="http://schemas.microsoft.com/office/drawing/2014/main" id="{8010A392-A759-4737-D7FE-615ECB0265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3008" y="3352801"/>
            <a:ext cx="4310471" cy="3232853"/>
          </a:xfrm>
          <a:prstGeom prst="rect">
            <a:avLst/>
          </a:prstGeom>
        </p:spPr>
      </p:pic>
      <p:pic>
        <p:nvPicPr>
          <p:cNvPr id="34" name="Picture 33" descr="A picture containing indoor, cluttered&#10;&#10;Description automatically generated">
            <a:extLst>
              <a:ext uri="{FF2B5EF4-FFF2-40B4-BE49-F238E27FC236}">
                <a16:creationId xmlns:a16="http://schemas.microsoft.com/office/drawing/2014/main" id="{45BBF995-CB17-1038-555E-54416E14F7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22875" y="3556184"/>
            <a:ext cx="2247900" cy="2997199"/>
          </a:xfrm>
          <a:prstGeom prst="rect">
            <a:avLst/>
          </a:prstGeom>
        </p:spPr>
      </p:pic>
    </p:spTree>
    <p:extLst>
      <p:ext uri="{BB962C8B-B14F-4D97-AF65-F5344CB8AC3E}">
        <p14:creationId xmlns:p14="http://schemas.microsoft.com/office/powerpoint/2010/main" val="128997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F65C87-B863-6458-81D4-ED0A4FAE0E65}"/>
              </a:ext>
            </a:extLst>
          </p:cNvPr>
          <p:cNvSpPr txBox="1"/>
          <p:nvPr/>
        </p:nvSpPr>
        <p:spPr>
          <a:xfrm>
            <a:off x="241300" y="83403"/>
            <a:ext cx="2551596" cy="1200329"/>
          </a:xfrm>
          <a:prstGeom prst="rect">
            <a:avLst/>
          </a:prstGeom>
          <a:noFill/>
        </p:spPr>
        <p:txBody>
          <a:bodyPr wrap="square" rtlCol="0">
            <a:spAutoFit/>
          </a:bodyPr>
          <a:lstStyle/>
          <a:p>
            <a:r>
              <a:rPr lang="sr-Cyrl-RS" sz="2400" b="1" dirty="0"/>
              <a:t>ШКОЛСКИ ВРТ И ЗАЧИНСКО БИЉЕ</a:t>
            </a:r>
            <a:endParaRPr lang="en-US" sz="2400" b="1" dirty="0"/>
          </a:p>
        </p:txBody>
      </p:sp>
      <p:sp>
        <p:nvSpPr>
          <p:cNvPr id="18" name="TextBox 17">
            <a:extLst>
              <a:ext uri="{FF2B5EF4-FFF2-40B4-BE49-F238E27FC236}">
                <a16:creationId xmlns:a16="http://schemas.microsoft.com/office/drawing/2014/main" id="{E2F2E6E3-B2B7-B2B1-7ECD-56D78F380739}"/>
              </a:ext>
            </a:extLst>
          </p:cNvPr>
          <p:cNvSpPr txBox="1"/>
          <p:nvPr/>
        </p:nvSpPr>
        <p:spPr>
          <a:xfrm>
            <a:off x="241300" y="3329542"/>
            <a:ext cx="2247900" cy="830997"/>
          </a:xfrm>
          <a:prstGeom prst="rect">
            <a:avLst/>
          </a:prstGeom>
          <a:noFill/>
        </p:spPr>
        <p:txBody>
          <a:bodyPr wrap="square" rtlCol="0">
            <a:spAutoFit/>
          </a:bodyPr>
          <a:lstStyle/>
          <a:p>
            <a:r>
              <a:rPr lang="sr-Cyrl-RS" sz="2400" b="1" dirty="0"/>
              <a:t>ПРЕДМЕТИ ОД ДРВЕТА</a:t>
            </a:r>
            <a:endParaRPr lang="en-US" sz="2400" b="1" dirty="0"/>
          </a:p>
        </p:txBody>
      </p:sp>
      <p:cxnSp>
        <p:nvCxnSpPr>
          <p:cNvPr id="22" name="Straight Connector 21">
            <a:extLst>
              <a:ext uri="{FF2B5EF4-FFF2-40B4-BE49-F238E27FC236}">
                <a16:creationId xmlns:a16="http://schemas.microsoft.com/office/drawing/2014/main" id="{8714519F-01AE-82ED-1049-5EA4DABD39D4}"/>
              </a:ext>
            </a:extLst>
          </p:cNvPr>
          <p:cNvCxnSpPr/>
          <p:nvPr/>
        </p:nvCxnSpPr>
        <p:spPr>
          <a:xfrm>
            <a:off x="241300" y="3225800"/>
            <a:ext cx="11709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descr="A group of people posing for a picture&#10;&#10;Description automatically generated with low confidence">
            <a:extLst>
              <a:ext uri="{FF2B5EF4-FFF2-40B4-BE49-F238E27FC236}">
                <a16:creationId xmlns:a16="http://schemas.microsoft.com/office/drawing/2014/main" id="{6242C97C-4F7A-97FD-2AD3-305869B35CD4}"/>
              </a:ext>
            </a:extLst>
          </p:cNvPr>
          <p:cNvPicPr>
            <a:picLocks noChangeAspect="1"/>
          </p:cNvPicPr>
          <p:nvPr/>
        </p:nvPicPr>
        <p:blipFill rotWithShape="1">
          <a:blip r:embed="rId2">
            <a:extLst>
              <a:ext uri="{28A0092B-C50C-407E-A947-70E740481C1C}">
                <a14:useLocalDpi xmlns:a14="http://schemas.microsoft.com/office/drawing/2010/main" val="0"/>
              </a:ext>
            </a:extLst>
          </a:blip>
          <a:srcRect b="6551"/>
          <a:stretch/>
        </p:blipFill>
        <p:spPr>
          <a:xfrm>
            <a:off x="2674775" y="442523"/>
            <a:ext cx="2152469" cy="2679536"/>
          </a:xfrm>
          <a:prstGeom prst="rect">
            <a:avLst/>
          </a:prstGeom>
        </p:spPr>
      </p:pic>
      <p:pic>
        <p:nvPicPr>
          <p:cNvPr id="6" name="Picture 5" descr="A group of people posing for a photo&#10;&#10;Description automatically generated with medium confidence">
            <a:extLst>
              <a:ext uri="{FF2B5EF4-FFF2-40B4-BE49-F238E27FC236}">
                <a16:creationId xmlns:a16="http://schemas.microsoft.com/office/drawing/2014/main" id="{CAF7C9BB-7AF4-884B-7CCA-270E6AA84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1377241"/>
            <a:ext cx="2350512" cy="1755049"/>
          </a:xfrm>
          <a:prstGeom prst="rect">
            <a:avLst/>
          </a:prstGeom>
        </p:spPr>
      </p:pic>
      <p:pic>
        <p:nvPicPr>
          <p:cNvPr id="10" name="Picture 9" descr="A picture containing grass, outdoor, ground, plant&#10;&#10;Description automatically generated">
            <a:extLst>
              <a:ext uri="{FF2B5EF4-FFF2-40B4-BE49-F238E27FC236}">
                <a16:creationId xmlns:a16="http://schemas.microsoft.com/office/drawing/2014/main" id="{C6C14AED-6B0A-14E8-B915-397692DCD40F}"/>
              </a:ext>
            </a:extLst>
          </p:cNvPr>
          <p:cNvPicPr>
            <a:picLocks noChangeAspect="1"/>
          </p:cNvPicPr>
          <p:nvPr/>
        </p:nvPicPr>
        <p:blipFill rotWithShape="1">
          <a:blip r:embed="rId4">
            <a:extLst>
              <a:ext uri="{28A0092B-C50C-407E-A947-70E740481C1C}">
                <a14:useLocalDpi xmlns:a14="http://schemas.microsoft.com/office/drawing/2010/main" val="0"/>
              </a:ext>
            </a:extLst>
          </a:blip>
          <a:srcRect b="5651"/>
          <a:stretch/>
        </p:blipFill>
        <p:spPr>
          <a:xfrm>
            <a:off x="7260719" y="570675"/>
            <a:ext cx="2011448" cy="2528124"/>
          </a:xfrm>
          <a:prstGeom prst="rect">
            <a:avLst/>
          </a:prstGeom>
        </p:spPr>
      </p:pic>
      <p:pic>
        <p:nvPicPr>
          <p:cNvPr id="14" name="Picture 13">
            <a:extLst>
              <a:ext uri="{FF2B5EF4-FFF2-40B4-BE49-F238E27FC236}">
                <a16:creationId xmlns:a16="http://schemas.microsoft.com/office/drawing/2014/main" id="{800709A2-F61B-FA7F-AA47-B169752AEF63}"/>
              </a:ext>
            </a:extLst>
          </p:cNvPr>
          <p:cNvPicPr>
            <a:picLocks noChangeAspect="1"/>
          </p:cNvPicPr>
          <p:nvPr/>
        </p:nvPicPr>
        <p:blipFill rotWithShape="1">
          <a:blip r:embed="rId5">
            <a:extLst>
              <a:ext uri="{28A0092B-C50C-407E-A947-70E740481C1C}">
                <a14:useLocalDpi xmlns:a14="http://schemas.microsoft.com/office/drawing/2010/main" val="0"/>
              </a:ext>
            </a:extLst>
          </a:blip>
          <a:srcRect t="15639"/>
          <a:stretch/>
        </p:blipFill>
        <p:spPr>
          <a:xfrm>
            <a:off x="9396398" y="264782"/>
            <a:ext cx="2551597" cy="2867508"/>
          </a:xfrm>
          <a:prstGeom prst="rect">
            <a:avLst/>
          </a:prstGeom>
        </p:spPr>
      </p:pic>
      <p:pic>
        <p:nvPicPr>
          <p:cNvPr id="19" name="Picture 18" descr="A picture containing grass, outdoor, tree, field&#10;&#10;Description automatically generated">
            <a:extLst>
              <a:ext uri="{FF2B5EF4-FFF2-40B4-BE49-F238E27FC236}">
                <a16:creationId xmlns:a16="http://schemas.microsoft.com/office/drawing/2014/main" id="{F2B1CAE1-2A6C-3DA7-8477-BC612870D86E}"/>
              </a:ext>
            </a:extLst>
          </p:cNvPr>
          <p:cNvPicPr>
            <a:picLocks noChangeAspect="1"/>
          </p:cNvPicPr>
          <p:nvPr/>
        </p:nvPicPr>
        <p:blipFill rotWithShape="1">
          <a:blip r:embed="rId6">
            <a:extLst>
              <a:ext uri="{28A0092B-C50C-407E-A947-70E740481C1C}">
                <a14:useLocalDpi xmlns:a14="http://schemas.microsoft.com/office/drawing/2010/main" val="0"/>
              </a:ext>
            </a:extLst>
          </a:blip>
          <a:srcRect b="4649"/>
          <a:stretch/>
        </p:blipFill>
        <p:spPr>
          <a:xfrm>
            <a:off x="4910207" y="289869"/>
            <a:ext cx="2229714" cy="2832190"/>
          </a:xfrm>
          <a:prstGeom prst="rect">
            <a:avLst/>
          </a:prstGeom>
        </p:spPr>
      </p:pic>
      <p:pic>
        <p:nvPicPr>
          <p:cNvPr id="21" name="Picture 20" descr="A picture containing person&#10;&#10;Description automatically generated">
            <a:extLst>
              <a:ext uri="{FF2B5EF4-FFF2-40B4-BE49-F238E27FC236}">
                <a16:creationId xmlns:a16="http://schemas.microsoft.com/office/drawing/2014/main" id="{EA693F61-4D00-C5A4-84D6-B1C9872E51A5}"/>
              </a:ext>
            </a:extLst>
          </p:cNvPr>
          <p:cNvPicPr>
            <a:picLocks noChangeAspect="1"/>
          </p:cNvPicPr>
          <p:nvPr/>
        </p:nvPicPr>
        <p:blipFill rotWithShape="1">
          <a:blip r:embed="rId7">
            <a:extLst>
              <a:ext uri="{28A0092B-C50C-407E-A947-70E740481C1C}">
                <a14:useLocalDpi xmlns:a14="http://schemas.microsoft.com/office/drawing/2010/main" val="0"/>
              </a:ext>
            </a:extLst>
          </a:blip>
          <a:srcRect t="60478"/>
          <a:stretch/>
        </p:blipFill>
        <p:spPr>
          <a:xfrm>
            <a:off x="327530" y="4806486"/>
            <a:ext cx="3053315" cy="1608991"/>
          </a:xfrm>
          <a:prstGeom prst="rect">
            <a:avLst/>
          </a:prstGeom>
        </p:spPr>
      </p:pic>
      <p:pic>
        <p:nvPicPr>
          <p:cNvPr id="25" name="Picture 24" descr="A picture containing text, indoor, meal, cluttered&#10;&#10;Description automatically generated">
            <a:extLst>
              <a:ext uri="{FF2B5EF4-FFF2-40B4-BE49-F238E27FC236}">
                <a16:creationId xmlns:a16="http://schemas.microsoft.com/office/drawing/2014/main" id="{8CEC2D43-E5E5-408A-3637-ADC18E63B7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4029" y="3377390"/>
            <a:ext cx="2329372" cy="3105830"/>
          </a:xfrm>
          <a:prstGeom prst="rect">
            <a:avLst/>
          </a:prstGeom>
        </p:spPr>
      </p:pic>
      <p:pic>
        <p:nvPicPr>
          <p:cNvPr id="27" name="Picture 26" descr="A picture containing indoor, floor, person&#10;&#10;Description automatically generated">
            <a:extLst>
              <a:ext uri="{FF2B5EF4-FFF2-40B4-BE49-F238E27FC236}">
                <a16:creationId xmlns:a16="http://schemas.microsoft.com/office/drawing/2014/main" id="{10DA9013-BE0F-926C-B091-3EED914AA4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751" y="3365723"/>
            <a:ext cx="2329372" cy="3105830"/>
          </a:xfrm>
          <a:prstGeom prst="rect">
            <a:avLst/>
          </a:prstGeom>
        </p:spPr>
      </p:pic>
      <p:pic>
        <p:nvPicPr>
          <p:cNvPr id="38" name="Picture 37" descr="A person holding a camera&#10;&#10;Description automatically generated with low confidence">
            <a:extLst>
              <a:ext uri="{FF2B5EF4-FFF2-40B4-BE49-F238E27FC236}">
                <a16:creationId xmlns:a16="http://schemas.microsoft.com/office/drawing/2014/main" id="{19AA8FD4-91B3-EDE4-7212-6173F6A59E40}"/>
              </a:ext>
            </a:extLst>
          </p:cNvPr>
          <p:cNvPicPr>
            <a:picLocks noChangeAspect="1"/>
          </p:cNvPicPr>
          <p:nvPr/>
        </p:nvPicPr>
        <p:blipFill rotWithShape="1">
          <a:blip r:embed="rId10">
            <a:extLst>
              <a:ext uri="{28A0092B-C50C-407E-A947-70E740481C1C}">
                <a14:useLocalDpi xmlns:a14="http://schemas.microsoft.com/office/drawing/2010/main" val="0"/>
              </a:ext>
            </a:extLst>
          </a:blip>
          <a:srcRect l="25428" t="51513" r="-1"/>
          <a:stretch/>
        </p:blipFill>
        <p:spPr>
          <a:xfrm>
            <a:off x="9033714" y="3945063"/>
            <a:ext cx="2914281" cy="2526490"/>
          </a:xfrm>
          <a:prstGeom prst="rect">
            <a:avLst/>
          </a:prstGeom>
        </p:spPr>
      </p:pic>
    </p:spTree>
    <p:extLst>
      <p:ext uri="{BB962C8B-B14F-4D97-AF65-F5344CB8AC3E}">
        <p14:creationId xmlns:p14="http://schemas.microsoft.com/office/powerpoint/2010/main" val="3397919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30" name="Rectangle 2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1" name="Straight Connector 3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34" name="Rectangle 33">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428461" y="1230924"/>
            <a:ext cx="7335079" cy="1969476"/>
          </a:xfrm>
        </p:spPr>
        <p:txBody>
          <a:bodyPr vert="horz" lIns="91440" tIns="45720" rIns="91440" bIns="45720" rtlCol="0" anchor="b">
            <a:normAutofit/>
          </a:bodyPr>
          <a:lstStyle/>
          <a:p>
            <a:pPr algn="ctr"/>
            <a:r>
              <a:rPr lang="en-US" sz="4000" kern="1200" cap="all" spc="390" baseline="0">
                <a:solidFill>
                  <a:schemeClr val="tx2"/>
                </a:solidFill>
                <a:latin typeface="+mj-lt"/>
                <a:ea typeface="+mj-ea"/>
                <a:cs typeface="+mj-cs"/>
              </a:rPr>
              <a:t>ИСТОРИЈАТ НАШЕ ЗАДРУГЕ</a:t>
            </a:r>
          </a:p>
        </p:txBody>
      </p:sp>
      <p:grpSp>
        <p:nvGrpSpPr>
          <p:cNvPr id="38" name="Group 37">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39" name="Rectangle 38">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1" name="Straight Connector 39">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40">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4C81622-FDF2-E641-D0BE-CBBD9F8BA383}"/>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3437802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3E6BCCDC-056A-13A2-7C47-8974C00A99E9}"/>
              </a:ext>
            </a:extLst>
          </p:cNvPr>
          <p:cNvPicPr>
            <a:picLocks noChangeAspect="1"/>
          </p:cNvPicPr>
          <p:nvPr/>
        </p:nvPicPr>
        <p:blipFill rotWithShape="1">
          <a:blip r:embed="rId2">
            <a:extLst>
              <a:ext uri="{28A0092B-C50C-407E-A947-70E740481C1C}">
                <a14:useLocalDpi xmlns:a14="http://schemas.microsoft.com/office/drawing/2010/main" val="0"/>
              </a:ext>
            </a:extLst>
          </a:blip>
          <a:srcRect t="14797" b="11415"/>
          <a:stretch/>
        </p:blipFill>
        <p:spPr>
          <a:xfrm>
            <a:off x="7265719" y="3292988"/>
            <a:ext cx="4704611" cy="2603569"/>
          </a:xfrm>
          <a:prstGeom prst="rect">
            <a:avLst/>
          </a:prstGeom>
        </p:spPr>
      </p:pic>
      <p:sp>
        <p:nvSpPr>
          <p:cNvPr id="5" name="TextBox 4">
            <a:extLst>
              <a:ext uri="{FF2B5EF4-FFF2-40B4-BE49-F238E27FC236}">
                <a16:creationId xmlns:a16="http://schemas.microsoft.com/office/drawing/2014/main" id="{D5F65C87-B863-6458-81D4-ED0A4FAE0E65}"/>
              </a:ext>
            </a:extLst>
          </p:cNvPr>
          <p:cNvSpPr txBox="1"/>
          <p:nvPr/>
        </p:nvSpPr>
        <p:spPr>
          <a:xfrm>
            <a:off x="241300" y="83402"/>
            <a:ext cx="553998" cy="3142395"/>
          </a:xfrm>
          <a:prstGeom prst="rect">
            <a:avLst/>
          </a:prstGeom>
          <a:noFill/>
        </p:spPr>
        <p:txBody>
          <a:bodyPr vert="vert270" wrap="square" rtlCol="0">
            <a:spAutoFit/>
          </a:bodyPr>
          <a:lstStyle/>
          <a:p>
            <a:r>
              <a:rPr lang="sr-Cyrl-RS" sz="2400" b="1" dirty="0"/>
              <a:t>ШКОЛСКИ ЧАСОПИС</a:t>
            </a:r>
            <a:endParaRPr lang="en-US" sz="2400" b="1" dirty="0"/>
          </a:p>
        </p:txBody>
      </p:sp>
      <p:sp>
        <p:nvSpPr>
          <p:cNvPr id="18" name="TextBox 17">
            <a:extLst>
              <a:ext uri="{FF2B5EF4-FFF2-40B4-BE49-F238E27FC236}">
                <a16:creationId xmlns:a16="http://schemas.microsoft.com/office/drawing/2014/main" id="{E2F2E6E3-B2B7-B2B1-7ECD-56D78F380739}"/>
              </a:ext>
            </a:extLst>
          </p:cNvPr>
          <p:cNvSpPr txBox="1"/>
          <p:nvPr/>
        </p:nvSpPr>
        <p:spPr>
          <a:xfrm>
            <a:off x="241300" y="3329542"/>
            <a:ext cx="2247900" cy="1569660"/>
          </a:xfrm>
          <a:prstGeom prst="rect">
            <a:avLst/>
          </a:prstGeom>
          <a:noFill/>
        </p:spPr>
        <p:txBody>
          <a:bodyPr wrap="square" rtlCol="0">
            <a:spAutoFit/>
          </a:bodyPr>
          <a:lstStyle/>
          <a:p>
            <a:r>
              <a:rPr lang="sr-Cyrl-RS" sz="2400" b="1" dirty="0"/>
              <a:t>ЂАЧКЕ ПРЕДСТАВЕ, ХОР И ФОЛКЛОР</a:t>
            </a:r>
            <a:endParaRPr lang="en-US" sz="2400" b="1" dirty="0"/>
          </a:p>
        </p:txBody>
      </p:sp>
      <p:cxnSp>
        <p:nvCxnSpPr>
          <p:cNvPr id="22" name="Straight Connector 21">
            <a:extLst>
              <a:ext uri="{FF2B5EF4-FFF2-40B4-BE49-F238E27FC236}">
                <a16:creationId xmlns:a16="http://schemas.microsoft.com/office/drawing/2014/main" id="{8714519F-01AE-82ED-1049-5EA4DABD39D4}"/>
              </a:ext>
            </a:extLst>
          </p:cNvPr>
          <p:cNvCxnSpPr>
            <a:cxnSpLocks/>
          </p:cNvCxnSpPr>
          <p:nvPr/>
        </p:nvCxnSpPr>
        <p:spPr>
          <a:xfrm>
            <a:off x="241300" y="3225800"/>
            <a:ext cx="11709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descr="A picture containing graphical user interface&#10;&#10;Description automatically generated">
            <a:extLst>
              <a:ext uri="{FF2B5EF4-FFF2-40B4-BE49-F238E27FC236}">
                <a16:creationId xmlns:a16="http://schemas.microsoft.com/office/drawing/2014/main" id="{ACDA161E-B206-9CC1-9D18-E9C2CCC93B80}"/>
              </a:ext>
            </a:extLst>
          </p:cNvPr>
          <p:cNvPicPr>
            <a:picLocks noChangeAspect="1"/>
          </p:cNvPicPr>
          <p:nvPr/>
        </p:nvPicPr>
        <p:blipFill rotWithShape="1">
          <a:blip r:embed="rId3">
            <a:extLst>
              <a:ext uri="{28A0092B-C50C-407E-A947-70E740481C1C}">
                <a14:useLocalDpi xmlns:a14="http://schemas.microsoft.com/office/drawing/2010/main" val="0"/>
              </a:ext>
            </a:extLst>
          </a:blip>
          <a:srcRect t="11852"/>
          <a:stretch/>
        </p:blipFill>
        <p:spPr>
          <a:xfrm>
            <a:off x="795298" y="144163"/>
            <a:ext cx="2100026" cy="2965195"/>
          </a:xfrm>
          <a:prstGeom prst="rect">
            <a:avLst/>
          </a:prstGeom>
        </p:spPr>
      </p:pic>
      <p:pic>
        <p:nvPicPr>
          <p:cNvPr id="10" name="Picture 9" descr="Text&#10;&#10;Description automatically generated">
            <a:extLst>
              <a:ext uri="{FF2B5EF4-FFF2-40B4-BE49-F238E27FC236}">
                <a16:creationId xmlns:a16="http://schemas.microsoft.com/office/drawing/2014/main" id="{3B82614F-1DFA-C0F0-A926-A1947A7EC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570" y="159590"/>
            <a:ext cx="2081083" cy="2934340"/>
          </a:xfrm>
          <a:prstGeom prst="rect">
            <a:avLst/>
          </a:prstGeom>
        </p:spPr>
      </p:pic>
      <p:pic>
        <p:nvPicPr>
          <p:cNvPr id="14" name="Picture 13" descr="A picture containing timeline&#10;&#10;Description automatically generated">
            <a:extLst>
              <a:ext uri="{FF2B5EF4-FFF2-40B4-BE49-F238E27FC236}">
                <a16:creationId xmlns:a16="http://schemas.microsoft.com/office/drawing/2014/main" id="{EDADA276-7F36-9AD5-5401-35B55184A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0802" y="78848"/>
            <a:ext cx="2100027" cy="2988780"/>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46B432DA-2B74-2C6B-F1D9-4976D88ADA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013" y="172340"/>
            <a:ext cx="2365862" cy="2988778"/>
          </a:xfrm>
          <a:prstGeom prst="rect">
            <a:avLst/>
          </a:prstGeom>
        </p:spPr>
      </p:pic>
      <p:pic>
        <p:nvPicPr>
          <p:cNvPr id="21" name="Picture 20" descr="Diagram&#10;&#10;Description automatically generated">
            <a:extLst>
              <a:ext uri="{FF2B5EF4-FFF2-40B4-BE49-F238E27FC236}">
                <a16:creationId xmlns:a16="http://schemas.microsoft.com/office/drawing/2014/main" id="{6A36EFFF-7A8A-0814-A835-11F27F8E0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6616" y="187429"/>
            <a:ext cx="2264084" cy="2934340"/>
          </a:xfrm>
          <a:prstGeom prst="rect">
            <a:avLst/>
          </a:prstGeom>
        </p:spPr>
      </p:pic>
      <p:pic>
        <p:nvPicPr>
          <p:cNvPr id="29" name="Picture 28" descr="A group of people standing in a room&#10;&#10;Description automatically generated with medium confidence">
            <a:extLst>
              <a:ext uri="{FF2B5EF4-FFF2-40B4-BE49-F238E27FC236}">
                <a16:creationId xmlns:a16="http://schemas.microsoft.com/office/drawing/2014/main" id="{9E7EEEE9-F9AB-65F8-6A7F-11AAF26C930A}"/>
              </a:ext>
            </a:extLst>
          </p:cNvPr>
          <p:cNvPicPr>
            <a:picLocks noChangeAspect="1"/>
          </p:cNvPicPr>
          <p:nvPr/>
        </p:nvPicPr>
        <p:blipFill rotWithShape="1">
          <a:blip r:embed="rId8">
            <a:extLst>
              <a:ext uri="{28A0092B-C50C-407E-A947-70E740481C1C}">
                <a14:useLocalDpi xmlns:a14="http://schemas.microsoft.com/office/drawing/2010/main" val="0"/>
              </a:ext>
            </a:extLst>
          </a:blip>
          <a:srcRect t="16929" b="21714"/>
          <a:stretch/>
        </p:blipFill>
        <p:spPr>
          <a:xfrm>
            <a:off x="2281805" y="3284633"/>
            <a:ext cx="4462335" cy="1763486"/>
          </a:xfrm>
          <a:prstGeom prst="rect">
            <a:avLst/>
          </a:prstGeom>
        </p:spPr>
      </p:pic>
      <p:pic>
        <p:nvPicPr>
          <p:cNvPr id="27" name="Picture 26" descr="A group of people in a room&#10;&#10;Description automatically generated with medium confidence">
            <a:extLst>
              <a:ext uri="{FF2B5EF4-FFF2-40B4-BE49-F238E27FC236}">
                <a16:creationId xmlns:a16="http://schemas.microsoft.com/office/drawing/2014/main" id="{F456859C-E79E-8639-6E8A-F0EBA97E6B38}"/>
              </a:ext>
            </a:extLst>
          </p:cNvPr>
          <p:cNvPicPr>
            <a:picLocks noChangeAspect="1"/>
          </p:cNvPicPr>
          <p:nvPr/>
        </p:nvPicPr>
        <p:blipFill rotWithShape="1">
          <a:blip r:embed="rId9">
            <a:extLst>
              <a:ext uri="{28A0092B-C50C-407E-A947-70E740481C1C}">
                <a14:useLocalDpi xmlns:a14="http://schemas.microsoft.com/office/drawing/2010/main" val="0"/>
              </a:ext>
            </a:extLst>
          </a:blip>
          <a:srcRect l="39172" t="44416" b="-1"/>
          <a:stretch/>
        </p:blipFill>
        <p:spPr>
          <a:xfrm>
            <a:off x="2895324" y="4502514"/>
            <a:ext cx="4217950" cy="2168058"/>
          </a:xfrm>
          <a:prstGeom prst="rect">
            <a:avLst/>
          </a:prstGeom>
        </p:spPr>
      </p:pic>
      <p:pic>
        <p:nvPicPr>
          <p:cNvPr id="36" name="Picture 35" descr="A picture containing person, indoor, floor, group&#10;&#10;Description automatically generated">
            <a:extLst>
              <a:ext uri="{FF2B5EF4-FFF2-40B4-BE49-F238E27FC236}">
                <a16:creationId xmlns:a16="http://schemas.microsoft.com/office/drawing/2014/main" id="{243949AF-616F-3B23-86C9-46C1FFE03E77}"/>
              </a:ext>
            </a:extLst>
          </p:cNvPr>
          <p:cNvPicPr>
            <a:picLocks noChangeAspect="1"/>
          </p:cNvPicPr>
          <p:nvPr/>
        </p:nvPicPr>
        <p:blipFill rotWithShape="1">
          <a:blip r:embed="rId10">
            <a:extLst>
              <a:ext uri="{28A0092B-C50C-407E-A947-70E740481C1C}">
                <a14:useLocalDpi xmlns:a14="http://schemas.microsoft.com/office/drawing/2010/main" val="0"/>
              </a:ext>
            </a:extLst>
          </a:blip>
          <a:srcRect l="1" r="38697" b="40698"/>
          <a:stretch/>
        </p:blipFill>
        <p:spPr>
          <a:xfrm>
            <a:off x="241300" y="5116207"/>
            <a:ext cx="2040505" cy="1480438"/>
          </a:xfrm>
          <a:prstGeom prst="rect">
            <a:avLst/>
          </a:prstGeom>
        </p:spPr>
      </p:pic>
      <p:pic>
        <p:nvPicPr>
          <p:cNvPr id="4" name="Picture 3" descr="A picture containing text, person, posing, group&#10;&#10;Description automatically generated">
            <a:extLst>
              <a:ext uri="{FF2B5EF4-FFF2-40B4-BE49-F238E27FC236}">
                <a16:creationId xmlns:a16="http://schemas.microsoft.com/office/drawing/2014/main" id="{854F9CFA-66AA-43FA-180A-B784AA539AA0}"/>
              </a:ext>
            </a:extLst>
          </p:cNvPr>
          <p:cNvPicPr>
            <a:picLocks noChangeAspect="1"/>
          </p:cNvPicPr>
          <p:nvPr/>
        </p:nvPicPr>
        <p:blipFill rotWithShape="1">
          <a:blip r:embed="rId11">
            <a:extLst>
              <a:ext uri="{28A0092B-C50C-407E-A947-70E740481C1C}">
                <a14:useLocalDpi xmlns:a14="http://schemas.microsoft.com/office/drawing/2010/main" val="0"/>
              </a:ext>
            </a:extLst>
          </a:blip>
          <a:srcRect t="7222" b="3809"/>
          <a:stretch/>
        </p:blipFill>
        <p:spPr>
          <a:xfrm>
            <a:off x="7265719" y="4732874"/>
            <a:ext cx="3500252" cy="1937698"/>
          </a:xfrm>
          <a:prstGeom prst="rect">
            <a:avLst/>
          </a:prstGeom>
        </p:spPr>
      </p:pic>
    </p:spTree>
    <p:extLst>
      <p:ext uri="{BB962C8B-B14F-4D97-AF65-F5344CB8AC3E}">
        <p14:creationId xmlns:p14="http://schemas.microsoft.com/office/powerpoint/2010/main" val="3862906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428461" y="1230924"/>
            <a:ext cx="7335079" cy="1969476"/>
          </a:xfrm>
        </p:spPr>
        <p:txBody>
          <a:bodyPr vert="horz" lIns="91440" tIns="45720" rIns="91440" bIns="45720" rtlCol="0" anchor="b">
            <a:normAutofit/>
          </a:bodyPr>
          <a:lstStyle/>
          <a:p>
            <a:pPr algn="ctr"/>
            <a:r>
              <a:rPr lang="sr-Cyrl-RS" sz="4800" kern="1200" cap="all" spc="390" baseline="0" dirty="0">
                <a:solidFill>
                  <a:schemeClr val="tx2"/>
                </a:solidFill>
                <a:latin typeface="+mj-lt"/>
                <a:ea typeface="+mj-ea"/>
                <a:cs typeface="+mj-cs"/>
              </a:rPr>
              <a:t>развој</a:t>
            </a:r>
            <a:r>
              <a:rPr lang="en-US" sz="4800" kern="1200" cap="all" spc="390" baseline="0" dirty="0">
                <a:solidFill>
                  <a:schemeClr val="tx2"/>
                </a:solidFill>
                <a:latin typeface="+mj-lt"/>
                <a:ea typeface="+mj-ea"/>
                <a:cs typeface="+mj-cs"/>
              </a:rPr>
              <a:t> НАШЕ ЗАДРУГЕ</a:t>
            </a: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638ECAC7-1F23-2604-DD20-C3884453815F}"/>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3998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9147221"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672" y="159026"/>
            <a:ext cx="8817874"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273568" y="789215"/>
            <a:ext cx="6600083" cy="1288884"/>
          </a:xfrm>
        </p:spPr>
        <p:txBody>
          <a:bodyPr anchor="b">
            <a:normAutofit/>
          </a:bodyPr>
          <a:lstStyle/>
          <a:p>
            <a:pPr algn="ctr"/>
            <a:r>
              <a:rPr lang="sr-Cyrl-RS" sz="4000" dirty="0"/>
              <a:t>РАЗВОЈ И УСАВРШАВАЊЕ</a:t>
            </a:r>
            <a:endParaRPr lang="en-US" dirty="0"/>
          </a:p>
        </p:txBody>
      </p:sp>
      <p:sp>
        <p:nvSpPr>
          <p:cNvPr id="3" name="Content Placeholder 2">
            <a:extLst>
              <a:ext uri="{FF2B5EF4-FFF2-40B4-BE49-F238E27FC236}">
                <a16:creationId xmlns:a16="http://schemas.microsoft.com/office/drawing/2014/main" id="{B4D7B654-9A76-BA87-1F14-7C1F36FAEBE6}"/>
              </a:ext>
            </a:extLst>
          </p:cNvPr>
          <p:cNvSpPr>
            <a:spLocks noGrp="1"/>
          </p:cNvSpPr>
          <p:nvPr>
            <p:ph idx="1"/>
          </p:nvPr>
        </p:nvSpPr>
        <p:spPr>
          <a:xfrm>
            <a:off x="529566" y="2541117"/>
            <a:ext cx="8088086" cy="3990312"/>
          </a:xfrm>
          <a:custGeom>
            <a:avLst/>
            <a:gdLst>
              <a:gd name="connsiteX0" fmla="*/ 0 w 6499413"/>
              <a:gd name="connsiteY0" fmla="*/ 0 h 6146787"/>
              <a:gd name="connsiteX1" fmla="*/ 590856 w 6499413"/>
              <a:gd name="connsiteY1" fmla="*/ 0 h 6146787"/>
              <a:gd name="connsiteX2" fmla="*/ 1116717 w 6499413"/>
              <a:gd name="connsiteY2" fmla="*/ 0 h 6146787"/>
              <a:gd name="connsiteX3" fmla="*/ 1577585 w 6499413"/>
              <a:gd name="connsiteY3" fmla="*/ 0 h 6146787"/>
              <a:gd name="connsiteX4" fmla="*/ 2103446 w 6499413"/>
              <a:gd name="connsiteY4" fmla="*/ 0 h 6146787"/>
              <a:gd name="connsiteX5" fmla="*/ 2499320 w 6499413"/>
              <a:gd name="connsiteY5" fmla="*/ 0 h 6146787"/>
              <a:gd name="connsiteX6" fmla="*/ 2960187 w 6499413"/>
              <a:gd name="connsiteY6" fmla="*/ 0 h 6146787"/>
              <a:gd name="connsiteX7" fmla="*/ 3551043 w 6499413"/>
              <a:gd name="connsiteY7" fmla="*/ 0 h 6146787"/>
              <a:gd name="connsiteX8" fmla="*/ 4141899 w 6499413"/>
              <a:gd name="connsiteY8" fmla="*/ 0 h 6146787"/>
              <a:gd name="connsiteX9" fmla="*/ 4667760 w 6499413"/>
              <a:gd name="connsiteY9" fmla="*/ 0 h 6146787"/>
              <a:gd name="connsiteX10" fmla="*/ 5193622 w 6499413"/>
              <a:gd name="connsiteY10" fmla="*/ 0 h 6146787"/>
              <a:gd name="connsiteX11" fmla="*/ 5719483 w 6499413"/>
              <a:gd name="connsiteY11" fmla="*/ 0 h 6146787"/>
              <a:gd name="connsiteX12" fmla="*/ 6499413 w 6499413"/>
              <a:gd name="connsiteY12" fmla="*/ 0 h 6146787"/>
              <a:gd name="connsiteX13" fmla="*/ 6499413 w 6499413"/>
              <a:gd name="connsiteY13" fmla="*/ 374395 h 6146787"/>
              <a:gd name="connsiteX14" fmla="*/ 6499413 w 6499413"/>
              <a:gd name="connsiteY14" fmla="*/ 933194 h 6146787"/>
              <a:gd name="connsiteX15" fmla="*/ 6499413 w 6499413"/>
              <a:gd name="connsiteY15" fmla="*/ 1430525 h 6146787"/>
              <a:gd name="connsiteX16" fmla="*/ 6499413 w 6499413"/>
              <a:gd name="connsiteY16" fmla="*/ 2112260 h 6146787"/>
              <a:gd name="connsiteX17" fmla="*/ 6499413 w 6499413"/>
              <a:gd name="connsiteY17" fmla="*/ 2671058 h 6146787"/>
              <a:gd name="connsiteX18" fmla="*/ 6499413 w 6499413"/>
              <a:gd name="connsiteY18" fmla="*/ 3229857 h 6146787"/>
              <a:gd name="connsiteX19" fmla="*/ 6499413 w 6499413"/>
              <a:gd name="connsiteY19" fmla="*/ 3850124 h 6146787"/>
              <a:gd name="connsiteX20" fmla="*/ 6499413 w 6499413"/>
              <a:gd name="connsiteY20" fmla="*/ 4531858 h 6146787"/>
              <a:gd name="connsiteX21" fmla="*/ 6499413 w 6499413"/>
              <a:gd name="connsiteY21" fmla="*/ 4967721 h 6146787"/>
              <a:gd name="connsiteX22" fmla="*/ 6499413 w 6499413"/>
              <a:gd name="connsiteY22" fmla="*/ 5526520 h 6146787"/>
              <a:gd name="connsiteX23" fmla="*/ 6499413 w 6499413"/>
              <a:gd name="connsiteY23" fmla="*/ 6146787 h 6146787"/>
              <a:gd name="connsiteX24" fmla="*/ 5843563 w 6499413"/>
              <a:gd name="connsiteY24" fmla="*/ 6146787 h 6146787"/>
              <a:gd name="connsiteX25" fmla="*/ 5317702 w 6499413"/>
              <a:gd name="connsiteY25" fmla="*/ 6146787 h 6146787"/>
              <a:gd name="connsiteX26" fmla="*/ 4791840 w 6499413"/>
              <a:gd name="connsiteY26" fmla="*/ 6146787 h 6146787"/>
              <a:gd name="connsiteX27" fmla="*/ 4070996 w 6499413"/>
              <a:gd name="connsiteY27" fmla="*/ 6146787 h 6146787"/>
              <a:gd name="connsiteX28" fmla="*/ 3350152 w 6499413"/>
              <a:gd name="connsiteY28" fmla="*/ 6146787 h 6146787"/>
              <a:gd name="connsiteX29" fmla="*/ 2954279 w 6499413"/>
              <a:gd name="connsiteY29" fmla="*/ 6146787 h 6146787"/>
              <a:gd name="connsiteX30" fmla="*/ 2363423 w 6499413"/>
              <a:gd name="connsiteY30" fmla="*/ 6146787 h 6146787"/>
              <a:gd name="connsiteX31" fmla="*/ 1642579 w 6499413"/>
              <a:gd name="connsiteY31" fmla="*/ 6146787 h 6146787"/>
              <a:gd name="connsiteX32" fmla="*/ 1181711 w 6499413"/>
              <a:gd name="connsiteY32" fmla="*/ 6146787 h 6146787"/>
              <a:gd name="connsiteX33" fmla="*/ 655850 w 6499413"/>
              <a:gd name="connsiteY33" fmla="*/ 6146787 h 6146787"/>
              <a:gd name="connsiteX34" fmla="*/ 0 w 6499413"/>
              <a:gd name="connsiteY34" fmla="*/ 6146787 h 6146787"/>
              <a:gd name="connsiteX35" fmla="*/ 0 w 6499413"/>
              <a:gd name="connsiteY35" fmla="*/ 5710924 h 6146787"/>
              <a:gd name="connsiteX36" fmla="*/ 0 w 6499413"/>
              <a:gd name="connsiteY36" fmla="*/ 5152125 h 6146787"/>
              <a:gd name="connsiteX37" fmla="*/ 0 w 6499413"/>
              <a:gd name="connsiteY37" fmla="*/ 4654794 h 6146787"/>
              <a:gd name="connsiteX38" fmla="*/ 0 w 6499413"/>
              <a:gd name="connsiteY38" fmla="*/ 4218931 h 6146787"/>
              <a:gd name="connsiteX39" fmla="*/ 0 w 6499413"/>
              <a:gd name="connsiteY39" fmla="*/ 3537197 h 6146787"/>
              <a:gd name="connsiteX40" fmla="*/ 0 w 6499413"/>
              <a:gd name="connsiteY40" fmla="*/ 3101333 h 6146787"/>
              <a:gd name="connsiteX41" fmla="*/ 0 w 6499413"/>
              <a:gd name="connsiteY41" fmla="*/ 2481067 h 6146787"/>
              <a:gd name="connsiteX42" fmla="*/ 0 w 6499413"/>
              <a:gd name="connsiteY42" fmla="*/ 1922268 h 6146787"/>
              <a:gd name="connsiteX43" fmla="*/ 0 w 6499413"/>
              <a:gd name="connsiteY43" fmla="*/ 1424937 h 6146787"/>
              <a:gd name="connsiteX44" fmla="*/ 0 w 6499413"/>
              <a:gd name="connsiteY44" fmla="*/ 1050542 h 6146787"/>
              <a:gd name="connsiteX45" fmla="*/ 0 w 6499413"/>
              <a:gd name="connsiteY45" fmla="*/ 0 h 614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499413" h="6146787" fill="none" extrusionOk="0">
                <a:moveTo>
                  <a:pt x="0" y="0"/>
                </a:moveTo>
                <a:cubicBezTo>
                  <a:pt x="211691" y="-61950"/>
                  <a:pt x="384191" y="13818"/>
                  <a:pt x="590856" y="0"/>
                </a:cubicBezTo>
                <a:cubicBezTo>
                  <a:pt x="797521" y="-13818"/>
                  <a:pt x="991347" y="46391"/>
                  <a:pt x="1116717" y="0"/>
                </a:cubicBezTo>
                <a:cubicBezTo>
                  <a:pt x="1242087" y="-46391"/>
                  <a:pt x="1428120" y="42728"/>
                  <a:pt x="1577585" y="0"/>
                </a:cubicBezTo>
                <a:cubicBezTo>
                  <a:pt x="1727050" y="-42728"/>
                  <a:pt x="1964279" y="147"/>
                  <a:pt x="2103446" y="0"/>
                </a:cubicBezTo>
                <a:cubicBezTo>
                  <a:pt x="2242613" y="-147"/>
                  <a:pt x="2418110" y="23653"/>
                  <a:pt x="2499320" y="0"/>
                </a:cubicBezTo>
                <a:cubicBezTo>
                  <a:pt x="2580530" y="-23653"/>
                  <a:pt x="2756268" y="47772"/>
                  <a:pt x="2960187" y="0"/>
                </a:cubicBezTo>
                <a:cubicBezTo>
                  <a:pt x="3164106" y="-47772"/>
                  <a:pt x="3272296" y="12813"/>
                  <a:pt x="3551043" y="0"/>
                </a:cubicBezTo>
                <a:cubicBezTo>
                  <a:pt x="3829790" y="-12813"/>
                  <a:pt x="3903625" y="11492"/>
                  <a:pt x="4141899" y="0"/>
                </a:cubicBezTo>
                <a:cubicBezTo>
                  <a:pt x="4380173" y="-11492"/>
                  <a:pt x="4531192" y="22270"/>
                  <a:pt x="4667760" y="0"/>
                </a:cubicBezTo>
                <a:cubicBezTo>
                  <a:pt x="4804328" y="-22270"/>
                  <a:pt x="5045335" y="39730"/>
                  <a:pt x="5193622" y="0"/>
                </a:cubicBezTo>
                <a:cubicBezTo>
                  <a:pt x="5341909" y="-39730"/>
                  <a:pt x="5608979" y="23786"/>
                  <a:pt x="5719483" y="0"/>
                </a:cubicBezTo>
                <a:cubicBezTo>
                  <a:pt x="5829987" y="-23786"/>
                  <a:pt x="6194026" y="55176"/>
                  <a:pt x="6499413" y="0"/>
                </a:cubicBezTo>
                <a:cubicBezTo>
                  <a:pt x="6539151" y="98556"/>
                  <a:pt x="6454951" y="240149"/>
                  <a:pt x="6499413" y="374395"/>
                </a:cubicBezTo>
                <a:cubicBezTo>
                  <a:pt x="6543875" y="508641"/>
                  <a:pt x="6456416" y="783350"/>
                  <a:pt x="6499413" y="933194"/>
                </a:cubicBezTo>
                <a:cubicBezTo>
                  <a:pt x="6542410" y="1083038"/>
                  <a:pt x="6486100" y="1223251"/>
                  <a:pt x="6499413" y="1430525"/>
                </a:cubicBezTo>
                <a:cubicBezTo>
                  <a:pt x="6512726" y="1637799"/>
                  <a:pt x="6488453" y="1938476"/>
                  <a:pt x="6499413" y="2112260"/>
                </a:cubicBezTo>
                <a:cubicBezTo>
                  <a:pt x="6510373" y="2286044"/>
                  <a:pt x="6456390" y="2541685"/>
                  <a:pt x="6499413" y="2671058"/>
                </a:cubicBezTo>
                <a:cubicBezTo>
                  <a:pt x="6542436" y="2800431"/>
                  <a:pt x="6491939" y="3009103"/>
                  <a:pt x="6499413" y="3229857"/>
                </a:cubicBezTo>
                <a:cubicBezTo>
                  <a:pt x="6506887" y="3450611"/>
                  <a:pt x="6469863" y="3722816"/>
                  <a:pt x="6499413" y="3850124"/>
                </a:cubicBezTo>
                <a:cubicBezTo>
                  <a:pt x="6528963" y="3977432"/>
                  <a:pt x="6490982" y="4296508"/>
                  <a:pt x="6499413" y="4531858"/>
                </a:cubicBezTo>
                <a:cubicBezTo>
                  <a:pt x="6507844" y="4767208"/>
                  <a:pt x="6486142" y="4852658"/>
                  <a:pt x="6499413" y="4967721"/>
                </a:cubicBezTo>
                <a:cubicBezTo>
                  <a:pt x="6512684" y="5082784"/>
                  <a:pt x="6495604" y="5283304"/>
                  <a:pt x="6499413" y="5526520"/>
                </a:cubicBezTo>
                <a:cubicBezTo>
                  <a:pt x="6503222" y="5769736"/>
                  <a:pt x="6443279" y="5899091"/>
                  <a:pt x="6499413" y="6146787"/>
                </a:cubicBezTo>
                <a:cubicBezTo>
                  <a:pt x="6226883" y="6185313"/>
                  <a:pt x="5999175" y="6122796"/>
                  <a:pt x="5843563" y="6146787"/>
                </a:cubicBezTo>
                <a:cubicBezTo>
                  <a:pt x="5687951" y="6170778"/>
                  <a:pt x="5528514" y="6132669"/>
                  <a:pt x="5317702" y="6146787"/>
                </a:cubicBezTo>
                <a:cubicBezTo>
                  <a:pt x="5106890" y="6160905"/>
                  <a:pt x="4953385" y="6095665"/>
                  <a:pt x="4791840" y="6146787"/>
                </a:cubicBezTo>
                <a:cubicBezTo>
                  <a:pt x="4630295" y="6197909"/>
                  <a:pt x="4325931" y="6121624"/>
                  <a:pt x="4070996" y="6146787"/>
                </a:cubicBezTo>
                <a:cubicBezTo>
                  <a:pt x="3816061" y="6171950"/>
                  <a:pt x="3689464" y="6088572"/>
                  <a:pt x="3350152" y="6146787"/>
                </a:cubicBezTo>
                <a:cubicBezTo>
                  <a:pt x="3010840" y="6205002"/>
                  <a:pt x="3087205" y="6114418"/>
                  <a:pt x="2954279" y="6146787"/>
                </a:cubicBezTo>
                <a:cubicBezTo>
                  <a:pt x="2821353" y="6179156"/>
                  <a:pt x="2639682" y="6086219"/>
                  <a:pt x="2363423" y="6146787"/>
                </a:cubicBezTo>
                <a:cubicBezTo>
                  <a:pt x="2087164" y="6207355"/>
                  <a:pt x="1856143" y="6105579"/>
                  <a:pt x="1642579" y="6146787"/>
                </a:cubicBezTo>
                <a:cubicBezTo>
                  <a:pt x="1429015" y="6187995"/>
                  <a:pt x="1369392" y="6109112"/>
                  <a:pt x="1181711" y="6146787"/>
                </a:cubicBezTo>
                <a:cubicBezTo>
                  <a:pt x="994030" y="6184462"/>
                  <a:pt x="886455" y="6113489"/>
                  <a:pt x="655850" y="6146787"/>
                </a:cubicBezTo>
                <a:cubicBezTo>
                  <a:pt x="425245" y="6180085"/>
                  <a:pt x="319582" y="6132746"/>
                  <a:pt x="0" y="6146787"/>
                </a:cubicBezTo>
                <a:cubicBezTo>
                  <a:pt x="-14929" y="5989597"/>
                  <a:pt x="34768" y="5920352"/>
                  <a:pt x="0" y="5710924"/>
                </a:cubicBezTo>
                <a:cubicBezTo>
                  <a:pt x="-34768" y="5501496"/>
                  <a:pt x="32908" y="5370746"/>
                  <a:pt x="0" y="5152125"/>
                </a:cubicBezTo>
                <a:cubicBezTo>
                  <a:pt x="-32908" y="4933504"/>
                  <a:pt x="22861" y="4825878"/>
                  <a:pt x="0" y="4654794"/>
                </a:cubicBezTo>
                <a:cubicBezTo>
                  <a:pt x="-22861" y="4483710"/>
                  <a:pt x="33324" y="4323037"/>
                  <a:pt x="0" y="4218931"/>
                </a:cubicBezTo>
                <a:cubicBezTo>
                  <a:pt x="-33324" y="4114825"/>
                  <a:pt x="32776" y="3838008"/>
                  <a:pt x="0" y="3537197"/>
                </a:cubicBezTo>
                <a:cubicBezTo>
                  <a:pt x="-32776" y="3236386"/>
                  <a:pt x="4141" y="3209414"/>
                  <a:pt x="0" y="3101333"/>
                </a:cubicBezTo>
                <a:cubicBezTo>
                  <a:pt x="-4141" y="2993252"/>
                  <a:pt x="63936" y="2649529"/>
                  <a:pt x="0" y="2481067"/>
                </a:cubicBezTo>
                <a:cubicBezTo>
                  <a:pt x="-63936" y="2312605"/>
                  <a:pt x="12867" y="2037496"/>
                  <a:pt x="0" y="1922268"/>
                </a:cubicBezTo>
                <a:cubicBezTo>
                  <a:pt x="-12867" y="1807040"/>
                  <a:pt x="48223" y="1603779"/>
                  <a:pt x="0" y="1424937"/>
                </a:cubicBezTo>
                <a:cubicBezTo>
                  <a:pt x="-48223" y="1246095"/>
                  <a:pt x="21940" y="1220232"/>
                  <a:pt x="0" y="1050542"/>
                </a:cubicBezTo>
                <a:cubicBezTo>
                  <a:pt x="-21940" y="880853"/>
                  <a:pt x="108768" y="265449"/>
                  <a:pt x="0" y="0"/>
                </a:cubicBezTo>
                <a:close/>
              </a:path>
              <a:path w="6499413" h="6146787" stroke="0" extrusionOk="0">
                <a:moveTo>
                  <a:pt x="0" y="0"/>
                </a:moveTo>
                <a:cubicBezTo>
                  <a:pt x="151038" y="-59773"/>
                  <a:pt x="336600" y="51915"/>
                  <a:pt x="525862" y="0"/>
                </a:cubicBezTo>
                <a:cubicBezTo>
                  <a:pt x="715124" y="-51915"/>
                  <a:pt x="755459" y="42758"/>
                  <a:pt x="921735" y="0"/>
                </a:cubicBezTo>
                <a:cubicBezTo>
                  <a:pt x="1088011" y="-42758"/>
                  <a:pt x="1382534" y="75586"/>
                  <a:pt x="1577585" y="0"/>
                </a:cubicBezTo>
                <a:cubicBezTo>
                  <a:pt x="1772636" y="-75586"/>
                  <a:pt x="1968294" y="1057"/>
                  <a:pt x="2103446" y="0"/>
                </a:cubicBezTo>
                <a:cubicBezTo>
                  <a:pt x="2238598" y="-1057"/>
                  <a:pt x="2508588" y="69847"/>
                  <a:pt x="2824290" y="0"/>
                </a:cubicBezTo>
                <a:cubicBezTo>
                  <a:pt x="3139992" y="-69847"/>
                  <a:pt x="3272069" y="17562"/>
                  <a:pt x="3545134" y="0"/>
                </a:cubicBezTo>
                <a:cubicBezTo>
                  <a:pt x="3818199" y="-17562"/>
                  <a:pt x="3812356" y="17320"/>
                  <a:pt x="4070996" y="0"/>
                </a:cubicBezTo>
                <a:cubicBezTo>
                  <a:pt x="4329636" y="-17320"/>
                  <a:pt x="4554954" y="62298"/>
                  <a:pt x="4726846" y="0"/>
                </a:cubicBezTo>
                <a:cubicBezTo>
                  <a:pt x="4898738" y="-62298"/>
                  <a:pt x="4948946" y="44500"/>
                  <a:pt x="5122719" y="0"/>
                </a:cubicBezTo>
                <a:cubicBezTo>
                  <a:pt x="5296492" y="-44500"/>
                  <a:pt x="5526758" y="23060"/>
                  <a:pt x="5713575" y="0"/>
                </a:cubicBezTo>
                <a:cubicBezTo>
                  <a:pt x="5900392" y="-23060"/>
                  <a:pt x="6108429" y="16802"/>
                  <a:pt x="6499413" y="0"/>
                </a:cubicBezTo>
                <a:cubicBezTo>
                  <a:pt x="6526910" y="85498"/>
                  <a:pt x="6457391" y="224429"/>
                  <a:pt x="6499413" y="374395"/>
                </a:cubicBezTo>
                <a:cubicBezTo>
                  <a:pt x="6541435" y="524362"/>
                  <a:pt x="6430561" y="829355"/>
                  <a:pt x="6499413" y="1056130"/>
                </a:cubicBezTo>
                <a:cubicBezTo>
                  <a:pt x="6568265" y="1282905"/>
                  <a:pt x="6485701" y="1586220"/>
                  <a:pt x="6499413" y="1737864"/>
                </a:cubicBezTo>
                <a:cubicBezTo>
                  <a:pt x="6513125" y="1889508"/>
                  <a:pt x="6448513" y="2264038"/>
                  <a:pt x="6499413" y="2419599"/>
                </a:cubicBezTo>
                <a:cubicBezTo>
                  <a:pt x="6550313" y="2575160"/>
                  <a:pt x="6440264" y="2684391"/>
                  <a:pt x="6499413" y="2916930"/>
                </a:cubicBezTo>
                <a:cubicBezTo>
                  <a:pt x="6558562" y="3149469"/>
                  <a:pt x="6462557" y="3120848"/>
                  <a:pt x="6499413" y="3291325"/>
                </a:cubicBezTo>
                <a:cubicBezTo>
                  <a:pt x="6536269" y="3461802"/>
                  <a:pt x="6441492" y="3734407"/>
                  <a:pt x="6499413" y="3850124"/>
                </a:cubicBezTo>
                <a:cubicBezTo>
                  <a:pt x="6557334" y="3965841"/>
                  <a:pt x="6496881" y="4169557"/>
                  <a:pt x="6499413" y="4470391"/>
                </a:cubicBezTo>
                <a:cubicBezTo>
                  <a:pt x="6501945" y="4771225"/>
                  <a:pt x="6472584" y="4873422"/>
                  <a:pt x="6499413" y="5029189"/>
                </a:cubicBezTo>
                <a:cubicBezTo>
                  <a:pt x="6526242" y="5184956"/>
                  <a:pt x="6444587" y="5386592"/>
                  <a:pt x="6499413" y="5587988"/>
                </a:cubicBezTo>
                <a:cubicBezTo>
                  <a:pt x="6554239" y="5789384"/>
                  <a:pt x="6451456" y="5913836"/>
                  <a:pt x="6499413" y="6146787"/>
                </a:cubicBezTo>
                <a:cubicBezTo>
                  <a:pt x="6308303" y="6157661"/>
                  <a:pt x="6216277" y="6106335"/>
                  <a:pt x="6038546" y="6146787"/>
                </a:cubicBezTo>
                <a:cubicBezTo>
                  <a:pt x="5860815" y="6187239"/>
                  <a:pt x="5607225" y="6110505"/>
                  <a:pt x="5382696" y="6146787"/>
                </a:cubicBezTo>
                <a:cubicBezTo>
                  <a:pt x="5158167" y="6183069"/>
                  <a:pt x="4871189" y="6087839"/>
                  <a:pt x="4661852" y="6146787"/>
                </a:cubicBezTo>
                <a:cubicBezTo>
                  <a:pt x="4452515" y="6205735"/>
                  <a:pt x="4201350" y="6088889"/>
                  <a:pt x="4070996" y="6146787"/>
                </a:cubicBezTo>
                <a:cubicBezTo>
                  <a:pt x="3940642" y="6204685"/>
                  <a:pt x="3837347" y="6101697"/>
                  <a:pt x="3610128" y="6146787"/>
                </a:cubicBezTo>
                <a:cubicBezTo>
                  <a:pt x="3382909" y="6191877"/>
                  <a:pt x="3218357" y="6108635"/>
                  <a:pt x="3084267" y="6146787"/>
                </a:cubicBezTo>
                <a:cubicBezTo>
                  <a:pt x="2950177" y="6184939"/>
                  <a:pt x="2787567" y="6111772"/>
                  <a:pt x="2558405" y="6146787"/>
                </a:cubicBezTo>
                <a:cubicBezTo>
                  <a:pt x="2329243" y="6181802"/>
                  <a:pt x="2357113" y="6142913"/>
                  <a:pt x="2162532" y="6146787"/>
                </a:cubicBezTo>
                <a:cubicBezTo>
                  <a:pt x="1967951" y="6150661"/>
                  <a:pt x="1863403" y="6146592"/>
                  <a:pt x="1571676" y="6146787"/>
                </a:cubicBezTo>
                <a:cubicBezTo>
                  <a:pt x="1279949" y="6146982"/>
                  <a:pt x="1271260" y="6113331"/>
                  <a:pt x="1175803" y="6146787"/>
                </a:cubicBezTo>
                <a:cubicBezTo>
                  <a:pt x="1080346" y="6180243"/>
                  <a:pt x="951003" y="6119999"/>
                  <a:pt x="779930" y="6146787"/>
                </a:cubicBezTo>
                <a:cubicBezTo>
                  <a:pt x="608857" y="6173575"/>
                  <a:pt x="207096" y="6098724"/>
                  <a:pt x="0" y="6146787"/>
                </a:cubicBezTo>
                <a:cubicBezTo>
                  <a:pt x="-25662" y="5975679"/>
                  <a:pt x="42241" y="5898632"/>
                  <a:pt x="0" y="5772392"/>
                </a:cubicBezTo>
                <a:cubicBezTo>
                  <a:pt x="-42241" y="5646153"/>
                  <a:pt x="27150" y="5487395"/>
                  <a:pt x="0" y="5397997"/>
                </a:cubicBezTo>
                <a:cubicBezTo>
                  <a:pt x="-27150" y="5308599"/>
                  <a:pt x="43582" y="5118449"/>
                  <a:pt x="0" y="4839198"/>
                </a:cubicBezTo>
                <a:cubicBezTo>
                  <a:pt x="-43582" y="4559947"/>
                  <a:pt x="8359" y="4529746"/>
                  <a:pt x="0" y="4280399"/>
                </a:cubicBezTo>
                <a:cubicBezTo>
                  <a:pt x="-8359" y="4031052"/>
                  <a:pt x="9099" y="4000985"/>
                  <a:pt x="0" y="3906004"/>
                </a:cubicBezTo>
                <a:cubicBezTo>
                  <a:pt x="-9099" y="3811024"/>
                  <a:pt x="4157" y="3587959"/>
                  <a:pt x="0" y="3470141"/>
                </a:cubicBezTo>
                <a:cubicBezTo>
                  <a:pt x="-4157" y="3352323"/>
                  <a:pt x="54376" y="3136603"/>
                  <a:pt x="0" y="2849874"/>
                </a:cubicBezTo>
                <a:cubicBezTo>
                  <a:pt x="-54376" y="2563145"/>
                  <a:pt x="9458" y="2580169"/>
                  <a:pt x="0" y="2352543"/>
                </a:cubicBezTo>
                <a:cubicBezTo>
                  <a:pt x="-9458" y="2124917"/>
                  <a:pt x="62058" y="1983655"/>
                  <a:pt x="0" y="1793744"/>
                </a:cubicBezTo>
                <a:cubicBezTo>
                  <a:pt x="-62058" y="1603833"/>
                  <a:pt x="30815" y="1389637"/>
                  <a:pt x="0" y="1234945"/>
                </a:cubicBezTo>
                <a:cubicBezTo>
                  <a:pt x="-30815" y="1080253"/>
                  <a:pt x="56616" y="857503"/>
                  <a:pt x="0" y="676147"/>
                </a:cubicBezTo>
                <a:cubicBezTo>
                  <a:pt x="-56616" y="494791"/>
                  <a:pt x="24318" y="323164"/>
                  <a:pt x="0" y="0"/>
                </a:cubicBezTo>
                <a:close/>
              </a:path>
            </a:pathLst>
          </a:custGeom>
        </p:spPr>
        <p:txBody>
          <a:bodyPr anchor="t">
            <a:normAutofit lnSpcReduction="10000"/>
          </a:bodyPr>
          <a:lstStyle/>
          <a:p>
            <a:pPr indent="457200" algn="ctr">
              <a:lnSpc>
                <a:spcPct val="150000"/>
              </a:lnSpc>
            </a:pPr>
            <a:r>
              <a:rPr lang="ru-RU" dirty="0">
                <a:effectLst/>
                <a:latin typeface="Verdana" panose="020B0604030504040204" pitchFamily="34" charset="0"/>
                <a:ea typeface="Verdana" panose="020B0604030504040204" pitchFamily="34" charset="0"/>
              </a:rPr>
              <a:t>Од свог настанка ученичка задруга узима учешће и радо се одазива сваком позиву који за циљ има промоцију и размену искустава. Наша задруга учествовала је на </a:t>
            </a:r>
            <a:r>
              <a:rPr lang="ru-RU" i="1" dirty="0">
                <a:effectLst/>
                <a:latin typeface="Verdana" panose="020B0604030504040204" pitchFamily="34" charset="0"/>
                <a:ea typeface="Verdana" panose="020B0604030504040204" pitchFamily="34" charset="0"/>
              </a:rPr>
              <a:t>Сајму задругарства школа </a:t>
            </a:r>
            <a:r>
              <a:rPr lang="ru-RU" dirty="0">
                <a:effectLst/>
                <a:latin typeface="Verdana" panose="020B0604030504040204" pitchFamily="34" charset="0"/>
                <a:ea typeface="Verdana" panose="020B0604030504040204" pitchFamily="34" charset="0"/>
              </a:rPr>
              <a:t>који је организовала ОШ „Лазар Саватић“ у Земуну, </a:t>
            </a:r>
            <a:r>
              <a:rPr lang="ru-RU" i="1" dirty="0">
                <a:effectLst/>
                <a:latin typeface="Verdana" panose="020B0604030504040204" pitchFamily="34" charset="0"/>
                <a:ea typeface="Verdana" panose="020B0604030504040204" pitchFamily="34" charset="0"/>
              </a:rPr>
              <a:t>Конференцији задруга </a:t>
            </a:r>
            <a:r>
              <a:rPr lang="ru-RU" dirty="0">
                <a:effectLst/>
                <a:latin typeface="Verdana" panose="020B0604030504040204" pitchFamily="34" charset="0"/>
                <a:ea typeface="Verdana" panose="020B0604030504040204" pitchFamily="34" charset="0"/>
              </a:rPr>
              <a:t>у Београду децембра 2021. године, као и на </a:t>
            </a:r>
            <a:r>
              <a:rPr lang="sr-Cyrl-RS" i="1" dirty="0">
                <a:effectLst/>
                <a:latin typeface="Verdana" panose="020B0604030504040204" pitchFamily="34" charset="0"/>
                <a:ea typeface="Verdana" panose="020B0604030504040204" pitchFamily="34" charset="0"/>
              </a:rPr>
              <a:t>П</a:t>
            </a:r>
            <a:r>
              <a:rPr lang="ru-RU" i="1" dirty="0">
                <a:effectLst/>
                <a:latin typeface="Verdana" panose="020B0604030504040204" pitchFamily="34" charset="0"/>
                <a:ea typeface="Verdana" panose="020B0604030504040204" pitchFamily="34" charset="0"/>
              </a:rPr>
              <a:t>рвој регионалној конференцији</a:t>
            </a:r>
            <a:r>
              <a:rPr lang="ru-RU" dirty="0">
                <a:effectLst/>
                <a:latin typeface="Verdana" panose="020B0604030504040204" pitchFamily="34" charset="0"/>
                <a:ea typeface="Verdana" panose="020B0604030504040204" pitchFamily="34" charset="0"/>
              </a:rPr>
              <a:t> одржаној у Нишу децембра 2022. године која је организована од стране Министарства просвете.</a:t>
            </a:r>
            <a:endParaRPr lang="sr-Cyrl-RS" dirty="0">
              <a:latin typeface="Verdana" panose="020B0604030504040204" pitchFamily="34" charset="0"/>
              <a:ea typeface="Verdana" panose="020B0604030504040204" pitchFamily="34" charset="0"/>
            </a:endParaRPr>
          </a:p>
        </p:txBody>
      </p:sp>
      <p:pic>
        <p:nvPicPr>
          <p:cNvPr id="5" name="Picture 4" descr="A group of girls wearing matching outfits&#10;&#10;Description automatically generated with low confidence">
            <a:extLst>
              <a:ext uri="{FF2B5EF4-FFF2-40B4-BE49-F238E27FC236}">
                <a16:creationId xmlns:a16="http://schemas.microsoft.com/office/drawing/2014/main" id="{5A8A03C2-12D7-A7A3-C510-AA8A254D999D}"/>
              </a:ext>
            </a:extLst>
          </p:cNvPr>
          <p:cNvPicPr>
            <a:picLocks noChangeAspect="1"/>
          </p:cNvPicPr>
          <p:nvPr/>
        </p:nvPicPr>
        <p:blipFill rotWithShape="1">
          <a:blip r:embed="rId2">
            <a:extLst>
              <a:ext uri="{28A0092B-C50C-407E-A947-70E740481C1C}">
                <a14:useLocalDpi xmlns:a14="http://schemas.microsoft.com/office/drawing/2010/main" val="0"/>
              </a:ext>
            </a:extLst>
          </a:blip>
          <a:srcRect t="1781" r="1" b="22398"/>
          <a:stretch/>
        </p:blipFill>
        <p:spPr>
          <a:xfrm>
            <a:off x="9147220" y="-5037"/>
            <a:ext cx="3044776" cy="1732988"/>
          </a:xfrm>
          <a:prstGeom prst="rect">
            <a:avLst/>
          </a:prstGeom>
        </p:spPr>
      </p:pic>
      <p:pic>
        <p:nvPicPr>
          <p:cNvPr id="7" name="Picture 6" descr="A group of people standing in a room&#10;&#10;Description automatically generated with low confidence">
            <a:extLst>
              <a:ext uri="{FF2B5EF4-FFF2-40B4-BE49-F238E27FC236}">
                <a16:creationId xmlns:a16="http://schemas.microsoft.com/office/drawing/2014/main" id="{76498A49-9E2A-1B68-1EFC-C2D3F09C7F27}"/>
              </a:ext>
            </a:extLst>
          </p:cNvPr>
          <p:cNvPicPr>
            <a:picLocks noChangeAspect="1"/>
          </p:cNvPicPr>
          <p:nvPr/>
        </p:nvPicPr>
        <p:blipFill rotWithShape="1">
          <a:blip r:embed="rId3">
            <a:extLst>
              <a:ext uri="{28A0092B-C50C-407E-A947-70E740481C1C}">
                <a14:useLocalDpi xmlns:a14="http://schemas.microsoft.com/office/drawing/2010/main" val="0"/>
              </a:ext>
            </a:extLst>
          </a:blip>
          <a:srcRect r="1182" b="2"/>
          <a:stretch/>
        </p:blipFill>
        <p:spPr>
          <a:xfrm>
            <a:off x="9147220" y="1727830"/>
            <a:ext cx="3044776" cy="1733135"/>
          </a:xfrm>
          <a:prstGeom prst="rect">
            <a:avLst/>
          </a:prstGeom>
        </p:spPr>
      </p:pic>
      <p:pic>
        <p:nvPicPr>
          <p:cNvPr id="20" name="Picture 19" descr="A group of people sitting in a room with large screens&#10;&#10;Description automatically generated with low confidence">
            <a:extLst>
              <a:ext uri="{FF2B5EF4-FFF2-40B4-BE49-F238E27FC236}">
                <a16:creationId xmlns:a16="http://schemas.microsoft.com/office/drawing/2014/main" id="{E2011382-3F4E-5AE1-24A2-B4D50D70DB9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30535" r="-2" b="27538"/>
          <a:stretch/>
        </p:blipFill>
        <p:spPr>
          <a:xfrm>
            <a:off x="9147220" y="3459618"/>
            <a:ext cx="3044776" cy="1702050"/>
          </a:xfrm>
          <a:prstGeom prst="rect">
            <a:avLst/>
          </a:prstGeom>
        </p:spPr>
      </p:pic>
      <p:pic>
        <p:nvPicPr>
          <p:cNvPr id="18" name="Picture 17" descr="A group of people standing in a room&#10;&#10;Description automatically generated with low confidence">
            <a:extLst>
              <a:ext uri="{FF2B5EF4-FFF2-40B4-BE49-F238E27FC236}">
                <a16:creationId xmlns:a16="http://schemas.microsoft.com/office/drawing/2014/main" id="{8CF59423-0FB0-E781-CAA5-573F99652DB7}"/>
              </a:ext>
            </a:extLst>
          </p:cNvPr>
          <p:cNvPicPr>
            <a:picLocks noChangeAspect="1"/>
          </p:cNvPicPr>
          <p:nvPr/>
        </p:nvPicPr>
        <p:blipFill rotWithShape="1">
          <a:blip r:embed="rId5">
            <a:extLst>
              <a:ext uri="{28A0092B-C50C-407E-A947-70E740481C1C}">
                <a14:useLocalDpi xmlns:a14="http://schemas.microsoft.com/office/drawing/2010/main" val="0"/>
              </a:ext>
            </a:extLst>
          </a:blip>
          <a:srcRect t="8799" r="1" b="7768"/>
          <a:stretch/>
        </p:blipFill>
        <p:spPr>
          <a:xfrm>
            <a:off x="9147216" y="5155954"/>
            <a:ext cx="3044784" cy="1702051"/>
          </a:xfrm>
          <a:prstGeom prst="rect">
            <a:avLst/>
          </a:prstGeom>
        </p:spPr>
      </p:pic>
      <p:grpSp>
        <p:nvGrpSpPr>
          <p:cNvPr id="99" name="Group 98">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39867" y="2320171"/>
            <a:ext cx="867485" cy="115439"/>
            <a:chOff x="8910933" y="1861308"/>
            <a:chExt cx="867485" cy="115439"/>
          </a:xfrm>
        </p:grpSpPr>
        <p:sp>
          <p:nvSpPr>
            <p:cNvPr id="100" name="Rectangle 99">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01" name="Straight Connector 100">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A8A6E64D-113C-FF89-EC73-EA4F8C60785A}"/>
              </a:ext>
            </a:extLst>
          </p:cNvPr>
          <p:cNvPicPr>
            <a:picLocks noChangeAspect="1"/>
          </p:cNvPicPr>
          <p:nvPr/>
        </p:nvPicPr>
        <p:blipFill>
          <a:blip r:embed="rId6"/>
          <a:stretch>
            <a:fillRect/>
          </a:stretch>
        </p:blipFill>
        <p:spPr>
          <a:xfrm>
            <a:off x="279312" y="263429"/>
            <a:ext cx="1175283" cy="1152302"/>
          </a:xfrm>
          <a:prstGeom prst="rect">
            <a:avLst/>
          </a:prstGeom>
        </p:spPr>
      </p:pic>
    </p:spTree>
    <p:extLst>
      <p:ext uri="{BB962C8B-B14F-4D97-AF65-F5344CB8AC3E}">
        <p14:creationId xmlns:p14="http://schemas.microsoft.com/office/powerpoint/2010/main" val="1307161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428461" y="1230924"/>
            <a:ext cx="7335079" cy="1969476"/>
          </a:xfrm>
        </p:spPr>
        <p:txBody>
          <a:bodyPr vert="horz" lIns="91440" tIns="45720" rIns="91440" bIns="45720" rtlCol="0" anchor="b">
            <a:normAutofit/>
          </a:bodyPr>
          <a:lstStyle/>
          <a:p>
            <a:pPr algn="ctr"/>
            <a:r>
              <a:rPr lang="sr-Cyrl-RS" sz="4800" kern="1200" cap="all" spc="390" baseline="0" dirty="0">
                <a:solidFill>
                  <a:schemeClr val="tx2"/>
                </a:solidFill>
                <a:latin typeface="+mj-lt"/>
                <a:ea typeface="+mj-ea"/>
                <a:cs typeface="+mj-cs"/>
              </a:rPr>
              <a:t>ПРОЈЕКТИ</a:t>
            </a:r>
            <a:r>
              <a:rPr lang="en-US" sz="4800" kern="1200" cap="all" spc="390" baseline="0" dirty="0">
                <a:solidFill>
                  <a:schemeClr val="tx2"/>
                </a:solidFill>
                <a:latin typeface="+mj-lt"/>
                <a:ea typeface="+mj-ea"/>
                <a:cs typeface="+mj-cs"/>
              </a:rPr>
              <a:t> НАШЕ ЗАДРУГЕ</a:t>
            </a: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264BC854-9865-8E04-9731-B290C7C9B219}"/>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404469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5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9147221"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672" y="159026"/>
            <a:ext cx="8817874"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273568" y="789215"/>
            <a:ext cx="6600083" cy="1288884"/>
          </a:xfrm>
        </p:spPr>
        <p:txBody>
          <a:bodyPr anchor="b">
            <a:normAutofit/>
          </a:bodyPr>
          <a:lstStyle/>
          <a:p>
            <a:pPr algn="ctr"/>
            <a:r>
              <a:rPr lang="sr-Cyrl-RS" dirty="0"/>
              <a:t>ПРОЈЕКТИ</a:t>
            </a:r>
            <a:endParaRPr lang="en-US" dirty="0"/>
          </a:p>
        </p:txBody>
      </p:sp>
      <p:sp>
        <p:nvSpPr>
          <p:cNvPr id="3" name="Content Placeholder 2">
            <a:extLst>
              <a:ext uri="{FF2B5EF4-FFF2-40B4-BE49-F238E27FC236}">
                <a16:creationId xmlns:a16="http://schemas.microsoft.com/office/drawing/2014/main" id="{B4D7B654-9A76-BA87-1F14-7C1F36FAEBE6}"/>
              </a:ext>
            </a:extLst>
          </p:cNvPr>
          <p:cNvSpPr>
            <a:spLocks noGrp="1"/>
          </p:cNvSpPr>
          <p:nvPr>
            <p:ph idx="1"/>
          </p:nvPr>
        </p:nvSpPr>
        <p:spPr>
          <a:xfrm>
            <a:off x="762000" y="2623558"/>
            <a:ext cx="7685314" cy="3984071"/>
          </a:xfrm>
        </p:spPr>
        <p:txBody>
          <a:bodyPr anchor="t">
            <a:normAutofit fontScale="85000" lnSpcReduction="10000"/>
          </a:bodyPr>
          <a:lstStyle/>
          <a:p>
            <a:pPr algn="ctr">
              <a:lnSpc>
                <a:spcPct val="160000"/>
              </a:lnSpc>
            </a:pPr>
            <a:r>
              <a:rPr lang="ru-RU" sz="2400" dirty="0">
                <a:effectLst/>
                <a:latin typeface="Verdana" panose="020B0604030504040204" pitchFamily="34" charset="0"/>
                <a:ea typeface="Verdana" panose="020B0604030504040204" pitchFamily="34" charset="0"/>
              </a:rPr>
              <a:t>Ученичка задруга конкурисала је за разне пројекте који су расписани од стране Министарства просвете са циљем унапређења и развоја производње. Од ових пројеката обезбеђене су разне машине (машина за штампање шоља, мајица и других подлога, апарат за вакумирање,апарат за пластификацију, машину за коричење, штампач у боји…) и обезбеђени су бољи услови за рад и развој ученичке задруге. </a:t>
            </a:r>
            <a:endParaRPr lang="sr-Cyrl-RS" sz="2400" dirty="0">
              <a:latin typeface="Verdana" panose="020B0604030504040204" pitchFamily="34" charset="0"/>
              <a:ea typeface="Verdana" panose="020B0604030504040204" pitchFamily="34" charset="0"/>
            </a:endParaRPr>
          </a:p>
        </p:txBody>
      </p:sp>
      <p:pic>
        <p:nvPicPr>
          <p:cNvPr id="11" name="Picture 10" descr="A picture containing text, computer&#10;&#10;Description automatically generated">
            <a:extLst>
              <a:ext uri="{FF2B5EF4-FFF2-40B4-BE49-F238E27FC236}">
                <a16:creationId xmlns:a16="http://schemas.microsoft.com/office/drawing/2014/main" id="{DDE88C6D-6882-65EA-BDDA-195C705784DC}"/>
              </a:ext>
            </a:extLst>
          </p:cNvPr>
          <p:cNvPicPr>
            <a:picLocks noChangeAspect="1"/>
          </p:cNvPicPr>
          <p:nvPr/>
        </p:nvPicPr>
        <p:blipFill rotWithShape="1">
          <a:blip r:embed="rId2">
            <a:extLst>
              <a:ext uri="{28A0092B-C50C-407E-A947-70E740481C1C}">
                <a14:useLocalDpi xmlns:a14="http://schemas.microsoft.com/office/drawing/2010/main" val="0"/>
              </a:ext>
            </a:extLst>
          </a:blip>
          <a:srcRect l="15731" r="21754" b="-2"/>
          <a:stretch/>
        </p:blipFill>
        <p:spPr>
          <a:xfrm rot="10800000">
            <a:off x="9147223" y="-10071"/>
            <a:ext cx="3044776" cy="220496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C86302D-4A87-0A5C-6CD1-373521D08701}"/>
              </a:ext>
            </a:extLst>
          </p:cNvPr>
          <p:cNvPicPr>
            <a:picLocks noChangeAspect="1"/>
          </p:cNvPicPr>
          <p:nvPr/>
        </p:nvPicPr>
        <p:blipFill rotWithShape="1">
          <a:blip r:embed="rId3">
            <a:extLst>
              <a:ext uri="{28A0092B-C50C-407E-A947-70E740481C1C}">
                <a14:useLocalDpi xmlns:a14="http://schemas.microsoft.com/office/drawing/2010/main" val="0"/>
              </a:ext>
            </a:extLst>
          </a:blip>
          <a:srcRect l="19598" r="17891" b="-2"/>
          <a:stretch/>
        </p:blipFill>
        <p:spPr>
          <a:xfrm rot="10800000">
            <a:off x="9147224" y="2227556"/>
            <a:ext cx="3044776" cy="2398872"/>
          </a:xfrm>
          <a:prstGeom prst="rect">
            <a:avLst/>
          </a:prstGeom>
        </p:spPr>
      </p:pic>
      <p:pic>
        <p:nvPicPr>
          <p:cNvPr id="7" name="Picture 6" descr="A picture containing text, indoor, appliance&#10;&#10;Description automatically generated">
            <a:extLst>
              <a:ext uri="{FF2B5EF4-FFF2-40B4-BE49-F238E27FC236}">
                <a16:creationId xmlns:a16="http://schemas.microsoft.com/office/drawing/2014/main" id="{5DECCAFA-EF96-4D52-CC47-E9559401C0A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2131" r="13882" b="1"/>
          <a:stretch/>
        </p:blipFill>
        <p:spPr>
          <a:xfrm rot="10800000">
            <a:off x="9147223" y="4597792"/>
            <a:ext cx="3044776" cy="2260221"/>
          </a:xfrm>
          <a:prstGeom prst="rect">
            <a:avLst/>
          </a:prstGeom>
        </p:spPr>
      </p:pic>
      <p:grpSp>
        <p:nvGrpSpPr>
          <p:cNvPr id="74" name="Group 65">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39867" y="2320171"/>
            <a:ext cx="867485" cy="115439"/>
            <a:chOff x="8910933" y="1861308"/>
            <a:chExt cx="867485" cy="115439"/>
          </a:xfrm>
        </p:grpSpPr>
        <p:sp>
          <p:nvSpPr>
            <p:cNvPr id="75" name="Rectangle 66">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8" name="Straight Connector 67">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5C682F55-32F8-BBEA-D442-E316F153AE4B}"/>
              </a:ext>
            </a:extLst>
          </p:cNvPr>
          <p:cNvPicPr>
            <a:picLocks noChangeAspect="1"/>
          </p:cNvPicPr>
          <p:nvPr/>
        </p:nvPicPr>
        <p:blipFill>
          <a:blip r:embed="rId5"/>
          <a:stretch>
            <a:fillRect/>
          </a:stretch>
        </p:blipFill>
        <p:spPr>
          <a:xfrm>
            <a:off x="302031" y="264261"/>
            <a:ext cx="1175283" cy="1152302"/>
          </a:xfrm>
          <a:prstGeom prst="rect">
            <a:avLst/>
          </a:prstGeom>
        </p:spPr>
      </p:pic>
    </p:spTree>
    <p:extLst>
      <p:ext uri="{BB962C8B-B14F-4D97-AF65-F5344CB8AC3E}">
        <p14:creationId xmlns:p14="http://schemas.microsoft.com/office/powerpoint/2010/main" val="1196867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143870" y="867239"/>
            <a:ext cx="7904259" cy="2687312"/>
          </a:xfrm>
        </p:spPr>
        <p:txBody>
          <a:bodyPr vert="horz" lIns="91440" tIns="45720" rIns="91440" bIns="45720" rtlCol="0" anchor="b">
            <a:normAutofit/>
          </a:bodyPr>
          <a:lstStyle/>
          <a:p>
            <a:pPr algn="ctr"/>
            <a:r>
              <a:rPr lang="sr-Cyrl-RS" sz="4800" kern="1200" cap="all" spc="390" baseline="0" dirty="0">
                <a:solidFill>
                  <a:schemeClr val="tx2"/>
                </a:solidFill>
                <a:latin typeface="+mj-lt"/>
                <a:ea typeface="+mj-ea"/>
                <a:cs typeface="+mj-cs"/>
              </a:rPr>
              <a:t>ПОГЛЕД У БУДУЋНОСТ –</a:t>
            </a:r>
            <a:br>
              <a:rPr lang="sr-Cyrl-RS" sz="4800" kern="1200" cap="all" spc="390" baseline="0" dirty="0">
                <a:solidFill>
                  <a:schemeClr val="tx2"/>
                </a:solidFill>
                <a:latin typeface="+mj-lt"/>
                <a:ea typeface="+mj-ea"/>
                <a:cs typeface="+mj-cs"/>
              </a:rPr>
            </a:br>
            <a:r>
              <a:rPr lang="en-US" sz="4800" kern="1200" cap="all" spc="390" baseline="0" dirty="0">
                <a:solidFill>
                  <a:schemeClr val="tx2"/>
                </a:solidFill>
                <a:latin typeface="+mj-lt"/>
                <a:ea typeface="+mj-ea"/>
                <a:cs typeface="+mj-cs"/>
              </a:rPr>
              <a:t> </a:t>
            </a:r>
            <a:r>
              <a:rPr lang="sr-Cyrl-RS" sz="4800" kern="1200" cap="all" spc="390" baseline="0" dirty="0">
                <a:solidFill>
                  <a:schemeClr val="tx2"/>
                </a:solidFill>
                <a:latin typeface="+mj-lt"/>
                <a:ea typeface="+mj-ea"/>
                <a:cs typeface="+mj-cs"/>
              </a:rPr>
              <a:t>„наши трагови“</a:t>
            </a:r>
            <a:endParaRPr lang="en-US" sz="4800" kern="1200" cap="all" spc="390" baseline="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801BBFAC-1F58-B1C4-BED2-E53A78C4B00A}"/>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25906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856215" y="1190184"/>
            <a:ext cx="4806042" cy="1036994"/>
          </a:xfrm>
        </p:spPr>
        <p:txBody>
          <a:bodyPr anchor="b">
            <a:normAutofit/>
          </a:bodyPr>
          <a:lstStyle/>
          <a:p>
            <a:pPr algn="ctr"/>
            <a:r>
              <a:rPr lang="sr-Cyrl-RS" dirty="0"/>
              <a:t>ПОГЛЕД У БУДУЋНОСТ</a:t>
            </a:r>
            <a:endParaRPr lang="en-US" dirty="0"/>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7C3D3D30-0246-AB3D-A62C-5158E22F0F15}"/>
              </a:ext>
            </a:extLst>
          </p:cNvPr>
          <p:cNvGraphicFramePr>
            <a:graphicFrameLocks noGrp="1"/>
          </p:cNvGraphicFramePr>
          <p:nvPr>
            <p:ph idx="1"/>
            <p:extLst>
              <p:ext uri="{D42A27DB-BD31-4B8C-83A1-F6EECF244321}">
                <p14:modId xmlns:p14="http://schemas.microsoft.com/office/powerpoint/2010/main" val="3290176707"/>
              </p:ext>
            </p:extLst>
          </p:nvPr>
        </p:nvGraphicFramePr>
        <p:xfrm>
          <a:off x="1028700" y="2535057"/>
          <a:ext cx="10134600" cy="3963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A picture containing text, room, gambling house&#10;&#10;Description automatically generated">
            <a:extLst>
              <a:ext uri="{FF2B5EF4-FFF2-40B4-BE49-F238E27FC236}">
                <a16:creationId xmlns:a16="http://schemas.microsoft.com/office/drawing/2014/main" id="{ABFD3B3F-4CA9-5D41-986C-71A64ABE8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8837" y="84053"/>
            <a:ext cx="2143125" cy="2143125"/>
          </a:xfrm>
          <a:prstGeom prst="rect">
            <a:avLst/>
          </a:prstGeom>
        </p:spPr>
      </p:pic>
    </p:spTree>
    <p:extLst>
      <p:ext uri="{BB962C8B-B14F-4D97-AF65-F5344CB8AC3E}">
        <p14:creationId xmlns:p14="http://schemas.microsoft.com/office/powerpoint/2010/main" val="1381783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graphicEl>
                                              <a:dgm id="{F85E9173-D02B-4147-938A-CCA07F00201F}"/>
                                            </p:graphicEl>
                                          </p:spTgt>
                                        </p:tgtEl>
                                        <p:attrNameLst>
                                          <p:attrName>style.visibility</p:attrName>
                                        </p:attrNameLst>
                                      </p:cBhvr>
                                      <p:to>
                                        <p:strVal val="visible"/>
                                      </p:to>
                                    </p:set>
                                    <p:animEffect transition="in" filter="fade">
                                      <p:cBhvr>
                                        <p:cTn id="7" dur="1000"/>
                                        <p:tgtEl>
                                          <p:spTgt spid="5">
                                            <p:graphicEl>
                                              <a:dgm id="{F85E9173-D02B-4147-938A-CCA07F00201F}"/>
                                            </p:graphicEl>
                                          </p:spTgt>
                                        </p:tgtEl>
                                      </p:cBhvr>
                                    </p:animEffect>
                                    <p:anim calcmode="lin" valueType="num">
                                      <p:cBhvr>
                                        <p:cTn id="8" dur="1000" fill="hold"/>
                                        <p:tgtEl>
                                          <p:spTgt spid="5">
                                            <p:graphicEl>
                                              <a:dgm id="{F85E9173-D02B-4147-938A-CCA07F00201F}"/>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F85E9173-D02B-4147-938A-CCA07F00201F}"/>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graphicEl>
                                              <a:dgm id="{FDDBCBAA-2FA8-4AC6-972C-50A6D208DE4F}"/>
                                            </p:graphicEl>
                                          </p:spTgt>
                                        </p:tgtEl>
                                        <p:attrNameLst>
                                          <p:attrName>style.visibility</p:attrName>
                                        </p:attrNameLst>
                                      </p:cBhvr>
                                      <p:to>
                                        <p:strVal val="visible"/>
                                      </p:to>
                                    </p:set>
                                    <p:animEffect transition="in" filter="fade">
                                      <p:cBhvr>
                                        <p:cTn id="14" dur="1000"/>
                                        <p:tgtEl>
                                          <p:spTgt spid="5">
                                            <p:graphicEl>
                                              <a:dgm id="{FDDBCBAA-2FA8-4AC6-972C-50A6D208DE4F}"/>
                                            </p:graphicEl>
                                          </p:spTgt>
                                        </p:tgtEl>
                                      </p:cBhvr>
                                    </p:animEffect>
                                    <p:anim calcmode="lin" valueType="num">
                                      <p:cBhvr>
                                        <p:cTn id="15" dur="1000" fill="hold"/>
                                        <p:tgtEl>
                                          <p:spTgt spid="5">
                                            <p:graphicEl>
                                              <a:dgm id="{FDDBCBAA-2FA8-4AC6-972C-50A6D208DE4F}"/>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FDDBCBAA-2FA8-4AC6-972C-50A6D208DE4F}"/>
                                            </p:graphic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5">
                                            <p:graphicEl>
                                              <a:dgm id="{5B62B084-16AF-4543-A19A-0A72629F4A15}"/>
                                            </p:graphicEl>
                                          </p:spTgt>
                                        </p:tgtEl>
                                        <p:attrNameLst>
                                          <p:attrName>style.visibility</p:attrName>
                                        </p:attrNameLst>
                                      </p:cBhvr>
                                      <p:to>
                                        <p:strVal val="visible"/>
                                      </p:to>
                                    </p:set>
                                    <p:animEffect transition="in" filter="fade">
                                      <p:cBhvr>
                                        <p:cTn id="19" dur="1000"/>
                                        <p:tgtEl>
                                          <p:spTgt spid="5">
                                            <p:graphicEl>
                                              <a:dgm id="{5B62B084-16AF-4543-A19A-0A72629F4A15}"/>
                                            </p:graphicEl>
                                          </p:spTgt>
                                        </p:tgtEl>
                                      </p:cBhvr>
                                    </p:animEffect>
                                    <p:anim calcmode="lin" valueType="num">
                                      <p:cBhvr>
                                        <p:cTn id="20" dur="1000" fill="hold"/>
                                        <p:tgtEl>
                                          <p:spTgt spid="5">
                                            <p:graphicEl>
                                              <a:dgm id="{5B62B084-16AF-4543-A19A-0A72629F4A15}"/>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5B62B084-16AF-4543-A19A-0A72629F4A1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graphicEl>
                                              <a:dgm id="{0EB53BFB-9C85-48DE-8684-BD26080CE416}"/>
                                            </p:graphicEl>
                                          </p:spTgt>
                                        </p:tgtEl>
                                        <p:attrNameLst>
                                          <p:attrName>style.visibility</p:attrName>
                                        </p:attrNameLst>
                                      </p:cBhvr>
                                      <p:to>
                                        <p:strVal val="visible"/>
                                      </p:to>
                                    </p:set>
                                    <p:animEffect transition="in" filter="fade">
                                      <p:cBhvr>
                                        <p:cTn id="26" dur="1000"/>
                                        <p:tgtEl>
                                          <p:spTgt spid="5">
                                            <p:graphicEl>
                                              <a:dgm id="{0EB53BFB-9C85-48DE-8684-BD26080CE416}"/>
                                            </p:graphicEl>
                                          </p:spTgt>
                                        </p:tgtEl>
                                      </p:cBhvr>
                                    </p:animEffect>
                                    <p:anim calcmode="lin" valueType="num">
                                      <p:cBhvr>
                                        <p:cTn id="27" dur="1000" fill="hold"/>
                                        <p:tgtEl>
                                          <p:spTgt spid="5">
                                            <p:graphicEl>
                                              <a:dgm id="{0EB53BFB-9C85-48DE-8684-BD26080CE416}"/>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0EB53BFB-9C85-48DE-8684-BD26080CE416}"/>
                                            </p:graphicEl>
                                          </p:spTgt>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
                                            <p:graphicEl>
                                              <a:dgm id="{238EB9F5-A8E6-4F30-80FF-6978C5EB80F9}"/>
                                            </p:graphicEl>
                                          </p:spTgt>
                                        </p:tgtEl>
                                        <p:attrNameLst>
                                          <p:attrName>style.visibility</p:attrName>
                                        </p:attrNameLst>
                                      </p:cBhvr>
                                      <p:to>
                                        <p:strVal val="visible"/>
                                      </p:to>
                                    </p:set>
                                    <p:animEffect transition="in" filter="fade">
                                      <p:cBhvr>
                                        <p:cTn id="31" dur="1000"/>
                                        <p:tgtEl>
                                          <p:spTgt spid="5">
                                            <p:graphicEl>
                                              <a:dgm id="{238EB9F5-A8E6-4F30-80FF-6978C5EB80F9}"/>
                                            </p:graphicEl>
                                          </p:spTgt>
                                        </p:tgtEl>
                                      </p:cBhvr>
                                    </p:animEffect>
                                    <p:anim calcmode="lin" valueType="num">
                                      <p:cBhvr>
                                        <p:cTn id="32" dur="1000" fill="hold"/>
                                        <p:tgtEl>
                                          <p:spTgt spid="5">
                                            <p:graphicEl>
                                              <a:dgm id="{238EB9F5-A8E6-4F30-80FF-6978C5EB80F9}"/>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238EB9F5-A8E6-4F30-80FF-6978C5EB80F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428461" y="1230924"/>
            <a:ext cx="7335079" cy="1969476"/>
          </a:xfrm>
        </p:spPr>
        <p:txBody>
          <a:bodyPr vert="horz" lIns="91440" tIns="45720" rIns="91440" bIns="45720" rtlCol="0" anchor="b">
            <a:normAutofit/>
          </a:bodyPr>
          <a:lstStyle/>
          <a:p>
            <a:pPr algn="ctr"/>
            <a:r>
              <a:rPr lang="sr-Cyrl-RS" sz="4800" kern="1200" cap="all" spc="390" baseline="0" dirty="0">
                <a:solidFill>
                  <a:schemeClr val="tx2"/>
                </a:solidFill>
                <a:latin typeface="+mj-lt"/>
                <a:ea typeface="+mj-ea"/>
                <a:cs typeface="+mj-cs"/>
              </a:rPr>
              <a:t>РЕЧ ВИШЕ О</a:t>
            </a:r>
            <a:r>
              <a:rPr lang="en-US" sz="4800" kern="1200" cap="all" spc="390" baseline="0" dirty="0">
                <a:solidFill>
                  <a:schemeClr val="tx2"/>
                </a:solidFill>
                <a:latin typeface="+mj-lt"/>
                <a:ea typeface="+mj-ea"/>
                <a:cs typeface="+mj-cs"/>
              </a:rPr>
              <a:t> НАШ</a:t>
            </a:r>
            <a:r>
              <a:rPr lang="sr-Cyrl-RS" sz="4800" kern="1200" cap="all" spc="390" baseline="0" dirty="0">
                <a:solidFill>
                  <a:schemeClr val="tx2"/>
                </a:solidFill>
                <a:latin typeface="+mj-lt"/>
                <a:ea typeface="+mj-ea"/>
                <a:cs typeface="+mj-cs"/>
              </a:rPr>
              <a:t>ОЈ</a:t>
            </a:r>
            <a:r>
              <a:rPr lang="en-US" sz="4800" kern="1200" cap="all" spc="390" baseline="0" dirty="0">
                <a:solidFill>
                  <a:schemeClr val="tx2"/>
                </a:solidFill>
                <a:latin typeface="+mj-lt"/>
                <a:ea typeface="+mj-ea"/>
                <a:cs typeface="+mj-cs"/>
              </a:rPr>
              <a:t> ЗАДРУ</a:t>
            </a:r>
            <a:r>
              <a:rPr lang="sr-Cyrl-RS" sz="4800" kern="1200" cap="all" spc="390" baseline="0" dirty="0">
                <a:solidFill>
                  <a:schemeClr val="tx2"/>
                </a:solidFill>
                <a:latin typeface="+mj-lt"/>
                <a:ea typeface="+mj-ea"/>
                <a:cs typeface="+mj-cs"/>
              </a:rPr>
              <a:t>ЗИ</a:t>
            </a:r>
            <a:endParaRPr lang="en-US" sz="4800" kern="1200" cap="all" spc="390" baseline="0" dirty="0">
              <a:solidFill>
                <a:schemeClr val="tx2"/>
              </a:solidFill>
              <a:latin typeface="+mj-lt"/>
              <a:ea typeface="+mj-ea"/>
              <a:cs typeface="+mj-cs"/>
            </a:endParaRP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A2DE24C-8092-5C19-0263-BFC9A92DB6F4}"/>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3131461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424940" y="1653540"/>
            <a:ext cx="3246119" cy="2608006"/>
          </a:xfrm>
        </p:spPr>
        <p:txBody>
          <a:bodyPr anchor="ctr">
            <a:normAutofit/>
          </a:bodyPr>
          <a:lstStyle/>
          <a:p>
            <a:pPr algn="ctr"/>
            <a:r>
              <a:rPr lang="sr-Cyrl-RS" dirty="0"/>
              <a:t>РЕЧ ВИШЕ О НАШОЈ ЗАДРУЗИ</a:t>
            </a:r>
            <a:endParaRPr lang="en-US"/>
          </a:p>
        </p:txBody>
      </p:sp>
      <p:grpSp>
        <p:nvGrpSpPr>
          <p:cNvPr id="13" name="Group 12">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4" name="Rectangle 13">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28D159DF-08C0-E915-3D9D-C459CFEFA238}"/>
              </a:ext>
            </a:extLst>
          </p:cNvPr>
          <p:cNvGraphicFramePr>
            <a:graphicFrameLocks noGrp="1"/>
          </p:cNvGraphicFramePr>
          <p:nvPr>
            <p:ph idx="1"/>
            <p:extLst>
              <p:ext uri="{D42A27DB-BD31-4B8C-83A1-F6EECF244321}">
                <p14:modId xmlns:p14="http://schemas.microsoft.com/office/powerpoint/2010/main" val="1943543963"/>
              </p:ext>
            </p:extLst>
          </p:nvPr>
        </p:nvGraphicFramePr>
        <p:xfrm>
          <a:off x="5952683" y="1042449"/>
          <a:ext cx="521061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733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graphicEl>
                                              <a:dgm id="{6180CA91-E99F-4469-A375-547F430E1FEA}"/>
                                            </p:graphicEl>
                                          </p:spTgt>
                                        </p:tgtEl>
                                        <p:attrNameLst>
                                          <p:attrName>style.visibility</p:attrName>
                                        </p:attrNameLst>
                                      </p:cBhvr>
                                      <p:to>
                                        <p:strVal val="visible"/>
                                      </p:to>
                                    </p:set>
                                    <p:anim calcmode="lin" valueType="num">
                                      <p:cBhvr additive="base">
                                        <p:cTn id="7" dur="500" fill="hold"/>
                                        <p:tgtEl>
                                          <p:spTgt spid="5">
                                            <p:graphicEl>
                                              <a:dgm id="{6180CA91-E99F-4469-A375-547F430E1FE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6180CA91-E99F-4469-A375-547F430E1FEA}"/>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graphicEl>
                                              <a:dgm id="{B2B2D111-447C-4347-B3D8-350FB4C60B9A}"/>
                                            </p:graphicEl>
                                          </p:spTgt>
                                        </p:tgtEl>
                                        <p:attrNameLst>
                                          <p:attrName>style.visibility</p:attrName>
                                        </p:attrNameLst>
                                      </p:cBhvr>
                                      <p:to>
                                        <p:strVal val="visible"/>
                                      </p:to>
                                    </p:set>
                                    <p:anim calcmode="lin" valueType="num">
                                      <p:cBhvr additive="base">
                                        <p:cTn id="13" dur="500" fill="hold"/>
                                        <p:tgtEl>
                                          <p:spTgt spid="5">
                                            <p:graphicEl>
                                              <a:dgm id="{B2B2D111-447C-4347-B3D8-350FB4C60B9A}"/>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B2B2D111-447C-4347-B3D8-350FB4C60B9A}"/>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9147221"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672" y="159026"/>
            <a:ext cx="8817874"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130C78-B0E3-327D-FC22-D4937A9D6574}"/>
              </a:ext>
            </a:extLst>
          </p:cNvPr>
          <p:cNvSpPr>
            <a:spLocks noGrp="1"/>
          </p:cNvSpPr>
          <p:nvPr>
            <p:ph type="title"/>
          </p:nvPr>
        </p:nvSpPr>
        <p:spPr>
          <a:xfrm>
            <a:off x="1273568" y="723901"/>
            <a:ext cx="6600083" cy="1288884"/>
          </a:xfrm>
        </p:spPr>
        <p:txBody>
          <a:bodyPr anchor="b">
            <a:normAutofit/>
          </a:bodyPr>
          <a:lstStyle/>
          <a:p>
            <a:pPr algn="ctr"/>
            <a:r>
              <a:rPr lang="sr-Cyrl-RS" dirty="0"/>
              <a:t>ХУМАНИТАРНИ РАД</a:t>
            </a:r>
            <a:endParaRPr lang="en-US"/>
          </a:p>
        </p:txBody>
      </p:sp>
      <p:pic>
        <p:nvPicPr>
          <p:cNvPr id="7" name="Picture 6" descr="A group of children standing in front of a table full of toys&#10;&#10;Description automatically generated with low confidence">
            <a:extLst>
              <a:ext uri="{FF2B5EF4-FFF2-40B4-BE49-F238E27FC236}">
                <a16:creationId xmlns:a16="http://schemas.microsoft.com/office/drawing/2014/main" id="{F0EF1F43-7E7D-8E88-A4AD-1EBF331F5935}"/>
              </a:ext>
            </a:extLst>
          </p:cNvPr>
          <p:cNvPicPr>
            <a:picLocks noChangeAspect="1"/>
          </p:cNvPicPr>
          <p:nvPr/>
        </p:nvPicPr>
        <p:blipFill rotWithShape="1">
          <a:blip r:embed="rId2">
            <a:extLst>
              <a:ext uri="{28A0092B-C50C-407E-A947-70E740481C1C}">
                <a14:useLocalDpi xmlns:a14="http://schemas.microsoft.com/office/drawing/2010/main" val="0"/>
              </a:ext>
            </a:extLst>
          </a:blip>
          <a:srcRect r="770"/>
          <a:stretch/>
        </p:blipFill>
        <p:spPr>
          <a:xfrm>
            <a:off x="9147222" y="-5042"/>
            <a:ext cx="3044776" cy="2301304"/>
          </a:xfrm>
          <a:prstGeom prst="rect">
            <a:avLst/>
          </a:prstGeom>
        </p:spPr>
      </p:pic>
      <p:pic>
        <p:nvPicPr>
          <p:cNvPr id="4" name="Picture 3" descr="A picture containing text, sale, shop, cluttered&#10;&#10;Description automatically generated">
            <a:extLst>
              <a:ext uri="{FF2B5EF4-FFF2-40B4-BE49-F238E27FC236}">
                <a16:creationId xmlns:a16="http://schemas.microsoft.com/office/drawing/2014/main" id="{D2969E39-833C-574C-A2E8-58BC51CD6123}"/>
              </a:ext>
            </a:extLst>
          </p:cNvPr>
          <p:cNvPicPr>
            <a:picLocks noChangeAspect="1"/>
          </p:cNvPicPr>
          <p:nvPr/>
        </p:nvPicPr>
        <p:blipFill rotWithShape="1">
          <a:blip r:embed="rId3">
            <a:extLst>
              <a:ext uri="{28A0092B-C50C-407E-A947-70E740481C1C}">
                <a14:useLocalDpi xmlns:a14="http://schemas.microsoft.com/office/drawing/2010/main" val="0"/>
              </a:ext>
            </a:extLst>
          </a:blip>
          <a:srcRect t="13849" r="-2" b="29458"/>
          <a:stretch/>
        </p:blipFill>
        <p:spPr>
          <a:xfrm>
            <a:off x="9147224" y="2296277"/>
            <a:ext cx="3044776" cy="2301500"/>
          </a:xfrm>
          <a:prstGeom prst="rect">
            <a:avLst/>
          </a:prstGeom>
        </p:spPr>
      </p:pic>
      <p:pic>
        <p:nvPicPr>
          <p:cNvPr id="6" name="Picture 5" descr="A group of children posing for a photo&#10;&#10;Description automatically generated with medium confidence">
            <a:extLst>
              <a:ext uri="{FF2B5EF4-FFF2-40B4-BE49-F238E27FC236}">
                <a16:creationId xmlns:a16="http://schemas.microsoft.com/office/drawing/2014/main" id="{8AF26530-2C38-4EDE-6928-A651A4C13FA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1" b="1024"/>
          <a:stretch/>
        </p:blipFill>
        <p:spPr>
          <a:xfrm>
            <a:off x="9147223" y="4597792"/>
            <a:ext cx="3044776" cy="2260221"/>
          </a:xfrm>
          <a:prstGeom prst="rect">
            <a:avLst/>
          </a:prstGeom>
        </p:spPr>
      </p:pic>
      <p:grpSp>
        <p:nvGrpSpPr>
          <p:cNvPr id="46" name="Group 45">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39867" y="2320171"/>
            <a:ext cx="867485" cy="115439"/>
            <a:chOff x="8910933" y="1861308"/>
            <a:chExt cx="867485" cy="115439"/>
          </a:xfrm>
        </p:grpSpPr>
        <p:sp>
          <p:nvSpPr>
            <p:cNvPr id="47" name="Rectangle 46">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8" name="Straight Connector 47">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57498DA8-D423-232E-2CD4-B3F6D919B908}"/>
              </a:ext>
            </a:extLst>
          </p:cNvPr>
          <p:cNvGraphicFramePr>
            <a:graphicFrameLocks noGrp="1"/>
          </p:cNvGraphicFramePr>
          <p:nvPr>
            <p:ph idx="1"/>
            <p:extLst>
              <p:ext uri="{D42A27DB-BD31-4B8C-83A1-F6EECF244321}">
                <p14:modId xmlns:p14="http://schemas.microsoft.com/office/powerpoint/2010/main" val="2022737714"/>
              </p:ext>
            </p:extLst>
          </p:nvPr>
        </p:nvGraphicFramePr>
        <p:xfrm>
          <a:off x="0" y="2619537"/>
          <a:ext cx="8817874" cy="41578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77549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8EAEEB-DBDF-048A-6EC0-FEF7007A6DF2}"/>
              </a:ext>
            </a:extLst>
          </p:cNvPr>
          <p:cNvPicPr>
            <a:picLocks noChangeAspect="1"/>
          </p:cNvPicPr>
          <p:nvPr/>
        </p:nvPicPr>
        <p:blipFill>
          <a:blip r:embed="rId2"/>
          <a:stretch>
            <a:fillRect/>
          </a:stretch>
        </p:blipFill>
        <p:spPr>
          <a:xfrm>
            <a:off x="8349344" y="236142"/>
            <a:ext cx="3591964" cy="6385715"/>
          </a:xfrm>
          <a:prstGeom prst="rect">
            <a:avLst/>
          </a:prstGeom>
        </p:spPr>
      </p:pic>
      <p:graphicFrame>
        <p:nvGraphicFramePr>
          <p:cNvPr id="5" name="Content Placeholder 2">
            <a:extLst>
              <a:ext uri="{FF2B5EF4-FFF2-40B4-BE49-F238E27FC236}">
                <a16:creationId xmlns:a16="http://schemas.microsoft.com/office/drawing/2014/main" id="{B694988A-83B1-36AD-9441-9A0A4C446EA1}"/>
              </a:ext>
            </a:extLst>
          </p:cNvPr>
          <p:cNvGraphicFramePr>
            <a:graphicFrameLocks noGrp="1"/>
          </p:cNvGraphicFramePr>
          <p:nvPr>
            <p:ph idx="1"/>
            <p:extLst>
              <p:ext uri="{D42A27DB-BD31-4B8C-83A1-F6EECF244321}">
                <p14:modId xmlns:p14="http://schemas.microsoft.com/office/powerpoint/2010/main" val="1457826904"/>
              </p:ext>
            </p:extLst>
          </p:nvPr>
        </p:nvGraphicFramePr>
        <p:xfrm>
          <a:off x="1028700" y="416560"/>
          <a:ext cx="10106660" cy="5714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ECECB1D-FCED-F02D-3FA9-7D453D73D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4006499"/>
            <a:ext cx="2318657" cy="2615358"/>
          </a:xfrm>
          <a:prstGeom prst="rect">
            <a:avLst/>
          </a:prstGeom>
        </p:spPr>
      </p:pic>
    </p:spTree>
    <p:extLst>
      <p:ext uri="{BB962C8B-B14F-4D97-AF65-F5344CB8AC3E}">
        <p14:creationId xmlns:p14="http://schemas.microsoft.com/office/powerpoint/2010/main" val="120240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graphicEl>
                                              <a:dgm id="{7F4524AF-B239-4B63-B67B-DAC61C38576F}"/>
                                            </p:graphicEl>
                                          </p:spTgt>
                                        </p:tgtEl>
                                        <p:attrNameLst>
                                          <p:attrName>style.visibility</p:attrName>
                                        </p:attrNameLst>
                                      </p:cBhvr>
                                      <p:to>
                                        <p:strVal val="visible"/>
                                      </p:to>
                                    </p:set>
                                    <p:anim calcmode="lin" valueType="num">
                                      <p:cBhvr additive="base">
                                        <p:cTn id="7" dur="1000" fill="hold"/>
                                        <p:tgtEl>
                                          <p:spTgt spid="5">
                                            <p:graphicEl>
                                              <a:dgm id="{7F4524AF-B239-4B63-B67B-DAC61C38576F}"/>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graphicEl>
                                              <a:dgm id="{7F4524AF-B239-4B63-B67B-DAC61C38576F}"/>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graphicEl>
                                              <a:dgm id="{C5093045-B27A-4C6D-9CA6-AC9F257C6F2B}"/>
                                            </p:graphicEl>
                                          </p:spTgt>
                                        </p:tgtEl>
                                        <p:attrNameLst>
                                          <p:attrName>style.visibility</p:attrName>
                                        </p:attrNameLst>
                                      </p:cBhvr>
                                      <p:to>
                                        <p:strVal val="visible"/>
                                      </p:to>
                                    </p:set>
                                    <p:anim calcmode="lin" valueType="num">
                                      <p:cBhvr additive="base">
                                        <p:cTn id="13" dur="1000" fill="hold"/>
                                        <p:tgtEl>
                                          <p:spTgt spid="5">
                                            <p:graphicEl>
                                              <a:dgm id="{C5093045-B27A-4C6D-9CA6-AC9F257C6F2B}"/>
                                            </p:graphic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graphicEl>
                                              <a:dgm id="{C5093045-B27A-4C6D-9CA6-AC9F257C6F2B}"/>
                                            </p:graphic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5">
                                            <p:graphicEl>
                                              <a:dgm id="{6E86E44E-82B6-4463-92A3-F66FA8F6DF3E}"/>
                                            </p:graphicEl>
                                          </p:spTgt>
                                        </p:tgtEl>
                                        <p:attrNameLst>
                                          <p:attrName>style.visibility</p:attrName>
                                        </p:attrNameLst>
                                      </p:cBhvr>
                                      <p:to>
                                        <p:strVal val="visible"/>
                                      </p:to>
                                    </p:set>
                                    <p:anim calcmode="lin" valueType="num">
                                      <p:cBhvr additive="base">
                                        <p:cTn id="17" dur="1000" fill="hold"/>
                                        <p:tgtEl>
                                          <p:spTgt spid="5">
                                            <p:graphicEl>
                                              <a:dgm id="{6E86E44E-82B6-4463-92A3-F66FA8F6DF3E}"/>
                                            </p:graphicEl>
                                          </p:spTgt>
                                        </p:tgtEl>
                                        <p:attrNameLst>
                                          <p:attrName>ppt_x</p:attrName>
                                        </p:attrNameLst>
                                      </p:cBhvr>
                                      <p:tavLst>
                                        <p:tav tm="0">
                                          <p:val>
                                            <p:strVal val="#ppt_x"/>
                                          </p:val>
                                        </p:tav>
                                        <p:tav tm="100000">
                                          <p:val>
                                            <p:strVal val="#ppt_x"/>
                                          </p:val>
                                        </p:tav>
                                      </p:tavLst>
                                    </p:anim>
                                    <p:anim calcmode="lin" valueType="num">
                                      <p:cBhvr additive="base">
                                        <p:cTn id="18" dur="1000" fill="hold"/>
                                        <p:tgtEl>
                                          <p:spTgt spid="5">
                                            <p:graphicEl>
                                              <a:dgm id="{6E86E44E-82B6-4463-92A3-F66FA8F6DF3E}"/>
                                            </p:graphic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5">
                                            <p:graphicEl>
                                              <a:dgm id="{B72E676F-8EB1-4B5A-AE1F-FCC9726F5408}"/>
                                            </p:graphicEl>
                                          </p:spTgt>
                                        </p:tgtEl>
                                        <p:attrNameLst>
                                          <p:attrName>style.visibility</p:attrName>
                                        </p:attrNameLst>
                                      </p:cBhvr>
                                      <p:to>
                                        <p:strVal val="visible"/>
                                      </p:to>
                                    </p:set>
                                    <p:anim calcmode="lin" valueType="num">
                                      <p:cBhvr additive="base">
                                        <p:cTn id="23" dur="1000" fill="hold"/>
                                        <p:tgtEl>
                                          <p:spTgt spid="5">
                                            <p:graphicEl>
                                              <a:dgm id="{B72E676F-8EB1-4B5A-AE1F-FCC9726F5408}"/>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5">
                                            <p:graphicEl>
                                              <a:dgm id="{B72E676F-8EB1-4B5A-AE1F-FCC9726F5408}"/>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
                                            <p:graphicEl>
                                              <a:dgm id="{8538F27F-3E84-49BA-902D-8F79AB05C86E}"/>
                                            </p:graphicEl>
                                          </p:spTgt>
                                        </p:tgtEl>
                                        <p:attrNameLst>
                                          <p:attrName>style.visibility</p:attrName>
                                        </p:attrNameLst>
                                      </p:cBhvr>
                                      <p:to>
                                        <p:strVal val="visible"/>
                                      </p:to>
                                    </p:set>
                                    <p:anim calcmode="lin" valueType="num">
                                      <p:cBhvr additive="base">
                                        <p:cTn id="27" dur="1000" fill="hold"/>
                                        <p:tgtEl>
                                          <p:spTgt spid="5">
                                            <p:graphicEl>
                                              <a:dgm id="{8538F27F-3E84-49BA-902D-8F79AB05C86E}"/>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
                                            <p:graphicEl>
                                              <a:dgm id="{8538F27F-3E84-49BA-902D-8F79AB05C86E}"/>
                                            </p:graphic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5">
                                            <p:graphicEl>
                                              <a:dgm id="{815F9649-8264-403A-B5DC-2D9F58F12410}"/>
                                            </p:graphicEl>
                                          </p:spTgt>
                                        </p:tgtEl>
                                        <p:attrNameLst>
                                          <p:attrName>style.visibility</p:attrName>
                                        </p:attrNameLst>
                                      </p:cBhvr>
                                      <p:to>
                                        <p:strVal val="visible"/>
                                      </p:to>
                                    </p:set>
                                    <p:anim calcmode="lin" valueType="num">
                                      <p:cBhvr additive="base">
                                        <p:cTn id="33" dur="1000" fill="hold"/>
                                        <p:tgtEl>
                                          <p:spTgt spid="5">
                                            <p:graphicEl>
                                              <a:dgm id="{815F9649-8264-403A-B5DC-2D9F58F12410}"/>
                                            </p:graphicEl>
                                          </p:spTgt>
                                        </p:tgtEl>
                                        <p:attrNameLst>
                                          <p:attrName>ppt_x</p:attrName>
                                        </p:attrNameLst>
                                      </p:cBhvr>
                                      <p:tavLst>
                                        <p:tav tm="0">
                                          <p:val>
                                            <p:strVal val="#ppt_x"/>
                                          </p:val>
                                        </p:tav>
                                        <p:tav tm="100000">
                                          <p:val>
                                            <p:strVal val="#ppt_x"/>
                                          </p:val>
                                        </p:tav>
                                      </p:tavLst>
                                    </p:anim>
                                    <p:anim calcmode="lin" valueType="num">
                                      <p:cBhvr additive="base">
                                        <p:cTn id="34" dur="1000" fill="hold"/>
                                        <p:tgtEl>
                                          <p:spTgt spid="5">
                                            <p:graphicEl>
                                              <a:dgm id="{815F9649-8264-403A-B5DC-2D9F58F12410}"/>
                                            </p:graphicEl>
                                          </p:spTgt>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5">
                                            <p:graphicEl>
                                              <a:dgm id="{AFD9BDF2-0E72-4176-9B57-716D59CFA135}"/>
                                            </p:graphicEl>
                                          </p:spTgt>
                                        </p:tgtEl>
                                        <p:attrNameLst>
                                          <p:attrName>style.visibility</p:attrName>
                                        </p:attrNameLst>
                                      </p:cBhvr>
                                      <p:to>
                                        <p:strVal val="visible"/>
                                      </p:to>
                                    </p:set>
                                    <p:anim calcmode="lin" valueType="num">
                                      <p:cBhvr additive="base">
                                        <p:cTn id="37" dur="1000" fill="hold"/>
                                        <p:tgtEl>
                                          <p:spTgt spid="5">
                                            <p:graphicEl>
                                              <a:dgm id="{AFD9BDF2-0E72-4176-9B57-716D59CFA135}"/>
                                            </p:graphic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graphicEl>
                                              <a:dgm id="{AFD9BDF2-0E72-4176-9B57-716D59CFA135}"/>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0" name="Rectangle 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4" name="Rectangle 13">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10134600" cy="48023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B03A3-FA74-1772-0EC4-AAC8B0638A7B}"/>
              </a:ext>
            </a:extLst>
          </p:cNvPr>
          <p:cNvSpPr>
            <a:spLocks noGrp="1"/>
          </p:cNvSpPr>
          <p:nvPr>
            <p:ph type="title"/>
          </p:nvPr>
        </p:nvSpPr>
        <p:spPr>
          <a:xfrm>
            <a:off x="2408583" y="1503007"/>
            <a:ext cx="7374834" cy="1868049"/>
          </a:xfrm>
        </p:spPr>
        <p:txBody>
          <a:bodyPr vert="horz" lIns="91440" tIns="45720" rIns="91440" bIns="45720" rtlCol="0" anchor="b">
            <a:normAutofit/>
          </a:bodyPr>
          <a:lstStyle/>
          <a:p>
            <a:pPr algn="ctr"/>
            <a:r>
              <a:rPr lang="en-US" sz="3600" kern="1200" cap="all" spc="390" baseline="0" dirty="0">
                <a:solidFill>
                  <a:schemeClr val="tx2"/>
                </a:solidFill>
                <a:latin typeface="+mj-lt"/>
                <a:ea typeface="+mj-ea"/>
                <a:cs typeface="+mj-cs"/>
              </a:rPr>
              <a:t>КРАЈ ИЗЛАГАЊА</a:t>
            </a:r>
            <a:br>
              <a:rPr lang="en-US" sz="3600" kern="1200" cap="all" spc="390" baseline="0" dirty="0">
                <a:solidFill>
                  <a:schemeClr val="tx2"/>
                </a:solidFill>
                <a:latin typeface="+mj-lt"/>
                <a:ea typeface="+mj-ea"/>
                <a:cs typeface="+mj-cs"/>
              </a:rPr>
            </a:br>
            <a:br>
              <a:rPr lang="en-US" sz="3600" kern="1200" cap="all" spc="390" baseline="0" dirty="0">
                <a:solidFill>
                  <a:schemeClr val="tx2"/>
                </a:solidFill>
                <a:latin typeface="+mj-lt"/>
                <a:ea typeface="+mj-ea"/>
                <a:cs typeface="+mj-cs"/>
              </a:rPr>
            </a:br>
            <a:r>
              <a:rPr lang="en-US" sz="3600" kern="1200" cap="all" spc="390" baseline="0" dirty="0">
                <a:solidFill>
                  <a:schemeClr val="tx2"/>
                </a:solidFill>
                <a:latin typeface="+mj-lt"/>
                <a:ea typeface="+mj-ea"/>
                <a:cs typeface="+mj-cs"/>
              </a:rPr>
              <a:t>ХВАЛА НА ПАЖЊИ</a:t>
            </a:r>
          </a:p>
        </p:txBody>
      </p:sp>
      <p:grpSp>
        <p:nvGrpSpPr>
          <p:cNvPr id="18" name="Group 17">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7876"/>
            <a:ext cx="867485" cy="115439"/>
            <a:chOff x="8910933" y="1861308"/>
            <a:chExt cx="867485" cy="115439"/>
          </a:xfrm>
        </p:grpSpPr>
        <p:sp>
          <p:nvSpPr>
            <p:cNvPr id="19" name="Rectangle 18">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 name="Straight Connector 19">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78A608FB-6D30-E499-44D4-5FF9728A9202}"/>
              </a:ext>
            </a:extLst>
          </p:cNvPr>
          <p:cNvPicPr>
            <a:picLocks noChangeAspect="1"/>
          </p:cNvPicPr>
          <p:nvPr/>
        </p:nvPicPr>
        <p:blipFill>
          <a:blip r:embed="rId2"/>
          <a:stretch>
            <a:fillRect/>
          </a:stretch>
        </p:blipFill>
        <p:spPr>
          <a:xfrm>
            <a:off x="5003639" y="4455872"/>
            <a:ext cx="2184722" cy="2137612"/>
          </a:xfrm>
          <a:prstGeom prst="rect">
            <a:avLst/>
          </a:prstGeom>
        </p:spPr>
      </p:pic>
    </p:spTree>
    <p:extLst>
      <p:ext uri="{BB962C8B-B14F-4D97-AF65-F5344CB8AC3E}">
        <p14:creationId xmlns:p14="http://schemas.microsoft.com/office/powerpoint/2010/main" val="208096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00F9C-5749-0CC0-4CD0-C9CA3AADD123}"/>
              </a:ext>
            </a:extLst>
          </p:cNvPr>
          <p:cNvSpPr>
            <a:spLocks noGrp="1"/>
          </p:cNvSpPr>
          <p:nvPr>
            <p:ph idx="1"/>
          </p:nvPr>
        </p:nvSpPr>
        <p:spPr>
          <a:xfrm>
            <a:off x="1028700" y="4287265"/>
            <a:ext cx="10134600" cy="2064348"/>
          </a:xfrm>
        </p:spPr>
        <p:txBody>
          <a:bodyPr>
            <a:normAutofit/>
          </a:bodyPr>
          <a:lstStyle/>
          <a:p>
            <a:pPr indent="457200" algn="just"/>
            <a:r>
              <a:rPr lang="ru-RU" sz="2400" dirty="0">
                <a:effectLst/>
                <a:latin typeface="Verdana" panose="020B0604030504040204" pitchFamily="34" charset="0"/>
                <a:ea typeface="Verdana" panose="020B0604030504040204" pitchFamily="34" charset="0"/>
              </a:rPr>
              <a:t>Ученици се баве испитивањем тржишта, посећивањем манифестација, пласирањем производа, рекламирањем, продајом, прикупљањем средстава као зарадом, оспособљавају се за пословање на тржишту било које врсте. </a:t>
            </a:r>
            <a:endParaRPr lang="en-US" sz="24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5E41669-3A26-760D-1E9A-D3E43FDEE05B}"/>
              </a:ext>
            </a:extLst>
          </p:cNvPr>
          <p:cNvSpPr txBox="1"/>
          <p:nvPr/>
        </p:nvSpPr>
        <p:spPr>
          <a:xfrm>
            <a:off x="1028700" y="506387"/>
            <a:ext cx="10134600" cy="1273362"/>
          </a:xfrm>
          <a:prstGeom prst="rect">
            <a:avLst/>
          </a:prstGeom>
          <a:noFill/>
        </p:spPr>
        <p:txBody>
          <a:bodyPr wrap="square">
            <a:spAutoFit/>
          </a:bodyPr>
          <a:lstStyle/>
          <a:p>
            <a:pPr marL="0" marR="0" lvl="0" indent="457200" algn="just" defTabSz="914400" rtl="0" eaLnBrk="1" fontAlgn="auto" latinLnBrk="0" hangingPunct="1">
              <a:lnSpc>
                <a:spcPct val="110000"/>
              </a:lnSpc>
              <a:spcBef>
                <a:spcPts val="1000"/>
              </a:spcBef>
              <a:spcAft>
                <a:spcPts val="0"/>
              </a:spcAft>
              <a:buClrTx/>
              <a:buSzTx/>
              <a:buFontTx/>
              <a:buNone/>
              <a:tabLst/>
              <a:defRPr/>
            </a:pPr>
            <a:r>
              <a:rPr kumimoji="0" lang="ru-RU" sz="2400" b="0" i="0" u="none" strike="noStrike" kern="1200" cap="none" spc="0" normalizeH="0" baseline="0" noProof="0" dirty="0">
                <a:ln>
                  <a:noFill/>
                </a:ln>
                <a:solidFill>
                  <a:srgbClr val="2C2830"/>
                </a:solidFill>
                <a:effectLst/>
                <a:uLnTx/>
                <a:uFillTx/>
                <a:latin typeface="Verdana" panose="020B0604030504040204" pitchFamily="34" charset="0"/>
                <a:ea typeface="Verdana" panose="020B0604030504040204" pitchFamily="34" charset="0"/>
                <a:cs typeface="+mn-cs"/>
              </a:rPr>
              <a:t>Рад ученичке задруге реализује се кроз </a:t>
            </a:r>
            <a:r>
              <a:rPr kumimoji="0" lang="sr-Cyrl-RS" sz="2400" b="1" u="none" strike="noStrike" kern="1200" cap="none" spc="0" normalizeH="0" baseline="0" noProof="0" dirty="0">
                <a:ln>
                  <a:noFill/>
                </a:ln>
                <a:solidFill>
                  <a:srgbClr val="2C2830"/>
                </a:solidFill>
                <a:effectLst/>
                <a:uLnTx/>
                <a:uFillTx/>
                <a:latin typeface="Verdana" panose="020B0604030504040204" pitchFamily="34" charset="0"/>
                <a:ea typeface="Verdana" panose="020B0604030504040204" pitchFamily="34" charset="0"/>
                <a:cs typeface="+mn-cs"/>
              </a:rPr>
              <a:t>Обогаћени </a:t>
            </a:r>
            <a:r>
              <a:rPr kumimoji="0" lang="ru-RU" sz="2400" b="1" u="none" strike="noStrike" kern="1200" cap="none" spc="0" normalizeH="0" baseline="0" noProof="0" dirty="0">
                <a:ln>
                  <a:noFill/>
                </a:ln>
                <a:solidFill>
                  <a:srgbClr val="2C2830"/>
                </a:solidFill>
                <a:effectLst/>
                <a:uLnTx/>
                <a:uFillTx/>
                <a:latin typeface="Verdana" panose="020B0604030504040204" pitchFamily="34" charset="0"/>
                <a:ea typeface="Verdana" panose="020B0604030504040204" pitchFamily="34" charset="0"/>
                <a:cs typeface="+mn-cs"/>
              </a:rPr>
              <a:t>једносменски</a:t>
            </a:r>
            <a:r>
              <a:rPr kumimoji="0" lang="ru-RU" sz="2400" b="0" i="1" u="none" strike="noStrike" kern="1200" cap="none" spc="0" normalizeH="0" baseline="0" noProof="0" dirty="0">
                <a:ln>
                  <a:noFill/>
                </a:ln>
                <a:solidFill>
                  <a:srgbClr val="2C2830"/>
                </a:solidFill>
                <a:effectLst/>
                <a:uLnTx/>
                <a:uFillTx/>
                <a:latin typeface="Verdana" panose="020B0604030504040204" pitchFamily="34" charset="0"/>
                <a:ea typeface="Verdana" panose="020B0604030504040204" pitchFamily="34" charset="0"/>
                <a:cs typeface="+mn-cs"/>
              </a:rPr>
              <a:t> </a:t>
            </a:r>
            <a:r>
              <a:rPr kumimoji="0" lang="ru-RU" sz="2400" b="1" u="none" strike="noStrike" kern="1200" cap="none" spc="0" normalizeH="0" baseline="0" noProof="0" dirty="0">
                <a:ln>
                  <a:noFill/>
                </a:ln>
                <a:solidFill>
                  <a:srgbClr val="2C2830"/>
                </a:solidFill>
                <a:effectLst/>
                <a:uLnTx/>
                <a:uFillTx/>
                <a:latin typeface="Verdana" panose="020B0604030504040204" pitchFamily="34" charset="0"/>
                <a:ea typeface="Verdana" panose="020B0604030504040204" pitchFamily="34" charset="0"/>
                <a:cs typeface="+mn-cs"/>
              </a:rPr>
              <a:t>рад</a:t>
            </a:r>
            <a:r>
              <a:rPr kumimoji="0" lang="ru-RU" sz="2400" b="0" i="0" u="none" strike="noStrike" kern="1200" cap="none" spc="0" normalizeH="0" baseline="0" noProof="0" dirty="0">
                <a:ln>
                  <a:noFill/>
                </a:ln>
                <a:solidFill>
                  <a:srgbClr val="2C2830"/>
                </a:solidFill>
                <a:effectLst/>
                <a:uLnTx/>
                <a:uFillTx/>
                <a:latin typeface="Verdana" panose="020B0604030504040204" pitchFamily="34" charset="0"/>
                <a:ea typeface="Verdana" panose="020B0604030504040204" pitchFamily="34" charset="0"/>
                <a:cs typeface="+mn-cs"/>
              </a:rPr>
              <a:t> што и јесте предлог Министарства просвете. </a:t>
            </a:r>
          </a:p>
        </p:txBody>
      </p:sp>
      <p:graphicFrame>
        <p:nvGraphicFramePr>
          <p:cNvPr id="11" name="TextBox 6">
            <a:extLst>
              <a:ext uri="{FF2B5EF4-FFF2-40B4-BE49-F238E27FC236}">
                <a16:creationId xmlns:a16="http://schemas.microsoft.com/office/drawing/2014/main" id="{D86461BF-D06C-7FC6-0C10-25336DBAEAF3}"/>
              </a:ext>
            </a:extLst>
          </p:cNvPr>
          <p:cNvGraphicFramePr/>
          <p:nvPr>
            <p:extLst>
              <p:ext uri="{D42A27DB-BD31-4B8C-83A1-F6EECF244321}">
                <p14:modId xmlns:p14="http://schemas.microsoft.com/office/powerpoint/2010/main" val="3620170377"/>
              </p:ext>
            </p:extLst>
          </p:nvPr>
        </p:nvGraphicFramePr>
        <p:xfrm>
          <a:off x="1397000" y="1696720"/>
          <a:ext cx="9398000" cy="2407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49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2D5B9-607D-433A-1F62-EA10A4908FDF}"/>
              </a:ext>
            </a:extLst>
          </p:cNvPr>
          <p:cNvSpPr>
            <a:spLocks noGrp="1"/>
          </p:cNvSpPr>
          <p:nvPr>
            <p:ph type="title"/>
          </p:nvPr>
        </p:nvSpPr>
        <p:spPr>
          <a:xfrm>
            <a:off x="2428461" y="1230924"/>
            <a:ext cx="7335079" cy="1969476"/>
          </a:xfrm>
        </p:spPr>
        <p:txBody>
          <a:bodyPr vert="horz" lIns="91440" tIns="45720" rIns="91440" bIns="45720" rtlCol="0" anchor="b">
            <a:normAutofit/>
          </a:bodyPr>
          <a:lstStyle/>
          <a:p>
            <a:pPr algn="ctr"/>
            <a:r>
              <a:rPr lang="sr-Cyrl-RS" sz="4800" kern="1200" cap="all" spc="390" baseline="0" dirty="0">
                <a:solidFill>
                  <a:schemeClr val="tx2"/>
                </a:solidFill>
                <a:latin typeface="+mj-lt"/>
                <a:ea typeface="+mj-ea"/>
                <a:cs typeface="+mj-cs"/>
              </a:rPr>
              <a:t>организација</a:t>
            </a:r>
            <a:r>
              <a:rPr lang="en-US" sz="4800" kern="1200" cap="all" spc="390" baseline="0" dirty="0">
                <a:solidFill>
                  <a:schemeClr val="tx2"/>
                </a:solidFill>
                <a:latin typeface="+mj-lt"/>
                <a:ea typeface="+mj-ea"/>
                <a:cs typeface="+mj-cs"/>
              </a:rPr>
              <a:t> НАШЕ ЗАДРУГЕ</a:t>
            </a: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95834A28-995C-9F9E-BC6E-083F20219FD0}"/>
              </a:ext>
            </a:extLst>
          </p:cNvPr>
          <p:cNvPicPr>
            <a:picLocks noChangeAspect="1"/>
          </p:cNvPicPr>
          <p:nvPr/>
        </p:nvPicPr>
        <p:blipFill>
          <a:blip r:embed="rId2"/>
          <a:stretch>
            <a:fillRect/>
          </a:stretch>
        </p:blipFill>
        <p:spPr>
          <a:xfrm>
            <a:off x="5004721" y="4379879"/>
            <a:ext cx="2182557" cy="2139881"/>
          </a:xfrm>
          <a:prstGeom prst="rect">
            <a:avLst/>
          </a:prstGeom>
        </p:spPr>
      </p:pic>
    </p:spTree>
    <p:extLst>
      <p:ext uri="{BB962C8B-B14F-4D97-AF65-F5344CB8AC3E}">
        <p14:creationId xmlns:p14="http://schemas.microsoft.com/office/powerpoint/2010/main" val="39220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B824E-D926-E140-A680-DEB24CF90BF6}"/>
              </a:ext>
            </a:extLst>
          </p:cNvPr>
          <p:cNvSpPr>
            <a:spLocks noGrp="1"/>
          </p:cNvSpPr>
          <p:nvPr>
            <p:ph type="title"/>
          </p:nvPr>
        </p:nvSpPr>
        <p:spPr>
          <a:xfrm>
            <a:off x="1028700" y="965684"/>
            <a:ext cx="10134600" cy="1036994"/>
          </a:xfrm>
        </p:spPr>
        <p:txBody>
          <a:bodyPr anchor="b">
            <a:normAutofit/>
          </a:bodyPr>
          <a:lstStyle/>
          <a:p>
            <a:pPr algn="ctr"/>
            <a:r>
              <a:rPr lang="sr-Cyrl-RS" sz="4000" dirty="0"/>
              <a:t>ОРГАНИЗАЦИЈА</a:t>
            </a:r>
            <a:endParaRPr lang="en-US" sz="4000" dirty="0"/>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95498946-8E6A-0BC0-14AC-FCB640D2B0C1}"/>
              </a:ext>
            </a:extLst>
          </p:cNvPr>
          <p:cNvGraphicFramePr>
            <a:graphicFrameLocks noGrp="1"/>
          </p:cNvGraphicFramePr>
          <p:nvPr>
            <p:ph idx="1"/>
            <p:extLst>
              <p:ext uri="{D42A27DB-BD31-4B8C-83A1-F6EECF244321}">
                <p14:modId xmlns:p14="http://schemas.microsoft.com/office/powerpoint/2010/main" val="40661569"/>
              </p:ext>
            </p:extLst>
          </p:nvPr>
        </p:nvGraphicFramePr>
        <p:xfrm>
          <a:off x="1028700" y="3429000"/>
          <a:ext cx="10134600" cy="2658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4">
            <a:extLst>
              <a:ext uri="{FF2B5EF4-FFF2-40B4-BE49-F238E27FC236}">
                <a16:creationId xmlns:a16="http://schemas.microsoft.com/office/drawing/2014/main" id="{9C050B83-674A-734D-0DCE-312E5A0FE83C}"/>
              </a:ext>
            </a:extLst>
          </p:cNvPr>
          <p:cNvSpPr txBox="1"/>
          <p:nvPr/>
        </p:nvSpPr>
        <p:spPr>
          <a:xfrm>
            <a:off x="1359771" y="2547163"/>
            <a:ext cx="9472456" cy="850316"/>
          </a:xfrm>
          <a:prstGeom prst="rect">
            <a:avLst/>
          </a:prstGeom>
          <a:solidFill>
            <a:srgbClr val="908193"/>
          </a:solidFill>
          <a:effectLst>
            <a:outerShdw blurRad="50800" dist="38100" dir="13500000" algn="br" rotWithShape="0">
              <a:prstClr val="black">
                <a:alpha val="40000"/>
              </a:prstClr>
            </a:outerShdw>
          </a:effectLst>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r-Cyrl-RS" sz="2000" kern="1200" dirty="0">
                <a:solidFill>
                  <a:schemeClr val="bg1"/>
                </a:solidFill>
                <a:latin typeface="Verdana" panose="020B0604030504040204" pitchFamily="34" charset="0"/>
                <a:ea typeface="Verdana" panose="020B0604030504040204" pitchFamily="34" charset="0"/>
              </a:rPr>
              <a:t>Рад ученичке задруге подељен је у три велика сектора који се даље деле на мање гране</a:t>
            </a:r>
            <a:r>
              <a:rPr lang="sr-Cyrl-RS" sz="2000" dirty="0">
                <a:solidFill>
                  <a:schemeClr val="bg1"/>
                </a:solidFill>
                <a:latin typeface="Verdana" panose="020B0604030504040204" pitchFamily="34" charset="0"/>
                <a:ea typeface="Verdana" panose="020B0604030504040204" pitchFamily="34" charset="0"/>
              </a:rPr>
              <a:t>:</a:t>
            </a:r>
            <a:endParaRPr lang="en-US" sz="2000" kern="12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33208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graphicEl>
                                              <a:dgm id="{8517BC40-AABF-4EDB-A53A-9754A7660D8C}"/>
                                            </p:graphicEl>
                                          </p:spTgt>
                                        </p:tgtEl>
                                        <p:attrNameLst>
                                          <p:attrName>style.visibility</p:attrName>
                                        </p:attrNameLst>
                                      </p:cBhvr>
                                      <p:to>
                                        <p:strVal val="visible"/>
                                      </p:to>
                                    </p:set>
                                    <p:anim calcmode="lin" valueType="num">
                                      <p:cBhvr additive="base">
                                        <p:cTn id="7" dur="750" fill="hold"/>
                                        <p:tgtEl>
                                          <p:spTgt spid="5">
                                            <p:graphicEl>
                                              <a:dgm id="{8517BC40-AABF-4EDB-A53A-9754A7660D8C}"/>
                                            </p:graphicEl>
                                          </p:spTgt>
                                        </p:tgtEl>
                                        <p:attrNameLst>
                                          <p:attrName>ppt_x</p:attrName>
                                        </p:attrNameLst>
                                      </p:cBhvr>
                                      <p:tavLst>
                                        <p:tav tm="0">
                                          <p:val>
                                            <p:strVal val="0-#ppt_w/2"/>
                                          </p:val>
                                        </p:tav>
                                        <p:tav tm="100000">
                                          <p:val>
                                            <p:strVal val="#ppt_x"/>
                                          </p:val>
                                        </p:tav>
                                      </p:tavLst>
                                    </p:anim>
                                    <p:anim calcmode="lin" valueType="num">
                                      <p:cBhvr additive="base">
                                        <p:cTn id="8" dur="750" fill="hold"/>
                                        <p:tgtEl>
                                          <p:spTgt spid="5">
                                            <p:graphicEl>
                                              <a:dgm id="{8517BC40-AABF-4EDB-A53A-9754A7660D8C}"/>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graphicEl>
                                              <a:dgm id="{E5F4CECF-E146-422B-AE6C-CCEC65B2D642}"/>
                                            </p:graphicEl>
                                          </p:spTgt>
                                        </p:tgtEl>
                                        <p:attrNameLst>
                                          <p:attrName>style.visibility</p:attrName>
                                        </p:attrNameLst>
                                      </p:cBhvr>
                                      <p:to>
                                        <p:strVal val="visible"/>
                                      </p:to>
                                    </p:set>
                                    <p:anim calcmode="lin" valueType="num">
                                      <p:cBhvr additive="base">
                                        <p:cTn id="11" dur="750" fill="hold"/>
                                        <p:tgtEl>
                                          <p:spTgt spid="5">
                                            <p:graphicEl>
                                              <a:dgm id="{E5F4CECF-E146-422B-AE6C-CCEC65B2D642}"/>
                                            </p:graphic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graphicEl>
                                              <a:dgm id="{E5F4CECF-E146-422B-AE6C-CCEC65B2D642}"/>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graphicEl>
                                              <a:dgm id="{B803152A-59A4-4CA3-8CDE-596001BFC319}"/>
                                            </p:graphicEl>
                                          </p:spTgt>
                                        </p:tgtEl>
                                        <p:attrNameLst>
                                          <p:attrName>style.visibility</p:attrName>
                                        </p:attrNameLst>
                                      </p:cBhvr>
                                      <p:to>
                                        <p:strVal val="visible"/>
                                      </p:to>
                                    </p:set>
                                    <p:anim calcmode="lin" valueType="num">
                                      <p:cBhvr additive="base">
                                        <p:cTn id="17" dur="750" fill="hold"/>
                                        <p:tgtEl>
                                          <p:spTgt spid="5">
                                            <p:graphicEl>
                                              <a:dgm id="{B803152A-59A4-4CA3-8CDE-596001BFC319}"/>
                                            </p:graphic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5">
                                            <p:graphicEl>
                                              <a:dgm id="{B803152A-59A4-4CA3-8CDE-596001BFC319}"/>
                                            </p:graphic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graphicEl>
                                              <a:dgm id="{90ED3B47-4847-4C03-AB86-54A8208FF093}"/>
                                            </p:graphicEl>
                                          </p:spTgt>
                                        </p:tgtEl>
                                        <p:attrNameLst>
                                          <p:attrName>style.visibility</p:attrName>
                                        </p:attrNameLst>
                                      </p:cBhvr>
                                      <p:to>
                                        <p:strVal val="visible"/>
                                      </p:to>
                                    </p:set>
                                    <p:anim calcmode="lin" valueType="num">
                                      <p:cBhvr additive="base">
                                        <p:cTn id="21" dur="750" fill="hold"/>
                                        <p:tgtEl>
                                          <p:spTgt spid="5">
                                            <p:graphicEl>
                                              <a:dgm id="{90ED3B47-4847-4C03-AB86-54A8208FF093}"/>
                                            </p:graphicEl>
                                          </p:spTgt>
                                        </p:tgtEl>
                                        <p:attrNameLst>
                                          <p:attrName>ppt_x</p:attrName>
                                        </p:attrNameLst>
                                      </p:cBhvr>
                                      <p:tavLst>
                                        <p:tav tm="0">
                                          <p:val>
                                            <p:strVal val="0-#ppt_w/2"/>
                                          </p:val>
                                        </p:tav>
                                        <p:tav tm="100000">
                                          <p:val>
                                            <p:strVal val="#ppt_x"/>
                                          </p:val>
                                        </p:tav>
                                      </p:tavLst>
                                    </p:anim>
                                    <p:anim calcmode="lin" valueType="num">
                                      <p:cBhvr additive="base">
                                        <p:cTn id="22" dur="750" fill="hold"/>
                                        <p:tgtEl>
                                          <p:spTgt spid="5">
                                            <p:graphicEl>
                                              <a:dgm id="{90ED3B47-4847-4C03-AB86-54A8208FF093}"/>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graphicEl>
                                              <a:dgm id="{5C78D3BA-2043-4464-8764-6EDB16460BBF}"/>
                                            </p:graphicEl>
                                          </p:spTgt>
                                        </p:tgtEl>
                                        <p:attrNameLst>
                                          <p:attrName>style.visibility</p:attrName>
                                        </p:attrNameLst>
                                      </p:cBhvr>
                                      <p:to>
                                        <p:strVal val="visible"/>
                                      </p:to>
                                    </p:set>
                                    <p:anim calcmode="lin" valueType="num">
                                      <p:cBhvr additive="base">
                                        <p:cTn id="27" dur="750" fill="hold"/>
                                        <p:tgtEl>
                                          <p:spTgt spid="5">
                                            <p:graphicEl>
                                              <a:dgm id="{5C78D3BA-2043-4464-8764-6EDB16460BBF}"/>
                                            </p:graphic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5">
                                            <p:graphicEl>
                                              <a:dgm id="{5C78D3BA-2043-4464-8764-6EDB16460BBF}"/>
                                            </p:graphic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graphicEl>
                                              <a:dgm id="{2892E801-22E6-412D-8AA9-7D2D57E6C04C}"/>
                                            </p:graphicEl>
                                          </p:spTgt>
                                        </p:tgtEl>
                                        <p:attrNameLst>
                                          <p:attrName>style.visibility</p:attrName>
                                        </p:attrNameLst>
                                      </p:cBhvr>
                                      <p:to>
                                        <p:strVal val="visible"/>
                                      </p:to>
                                    </p:set>
                                    <p:anim calcmode="lin" valueType="num">
                                      <p:cBhvr additive="base">
                                        <p:cTn id="31" dur="750" fill="hold"/>
                                        <p:tgtEl>
                                          <p:spTgt spid="5">
                                            <p:graphicEl>
                                              <a:dgm id="{2892E801-22E6-412D-8AA9-7D2D57E6C04C}"/>
                                            </p:graphicEl>
                                          </p:spTgt>
                                        </p:tgtEl>
                                        <p:attrNameLst>
                                          <p:attrName>ppt_x</p:attrName>
                                        </p:attrNameLst>
                                      </p:cBhvr>
                                      <p:tavLst>
                                        <p:tav tm="0">
                                          <p:val>
                                            <p:strVal val="0-#ppt_w/2"/>
                                          </p:val>
                                        </p:tav>
                                        <p:tav tm="100000">
                                          <p:val>
                                            <p:strVal val="#ppt_x"/>
                                          </p:val>
                                        </p:tav>
                                      </p:tavLst>
                                    </p:anim>
                                    <p:anim calcmode="lin" valueType="num">
                                      <p:cBhvr additive="base">
                                        <p:cTn id="32" dur="750" fill="hold"/>
                                        <p:tgtEl>
                                          <p:spTgt spid="5">
                                            <p:graphicEl>
                                              <a:dgm id="{2892E801-22E6-412D-8AA9-7D2D57E6C04C}"/>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028700" y="1028700"/>
            <a:ext cx="4038600" cy="4800600"/>
          </a:xfrm>
        </p:spPr>
        <p:txBody>
          <a:bodyPr anchor="ctr">
            <a:normAutofit/>
          </a:bodyPr>
          <a:lstStyle/>
          <a:p>
            <a:pPr algn="ctr"/>
            <a:r>
              <a:rPr lang="sr-Cyrl-RS" dirty="0"/>
              <a:t>ПРЕДУЗЕТНИШТВО</a:t>
            </a:r>
            <a:endParaRPr lang="en-US" dirty="0"/>
          </a:p>
        </p:txBody>
      </p:sp>
      <p:graphicFrame>
        <p:nvGraphicFramePr>
          <p:cNvPr id="5" name="Content Placeholder 2">
            <a:extLst>
              <a:ext uri="{FF2B5EF4-FFF2-40B4-BE49-F238E27FC236}">
                <a16:creationId xmlns:a16="http://schemas.microsoft.com/office/drawing/2014/main" id="{4C9ECBA9-4187-B1F9-CA62-85636120346F}"/>
              </a:ext>
            </a:extLst>
          </p:cNvPr>
          <p:cNvGraphicFramePr>
            <a:graphicFrameLocks noGrp="1"/>
          </p:cNvGraphicFramePr>
          <p:nvPr>
            <p:ph idx="1"/>
            <p:extLst>
              <p:ext uri="{D42A27DB-BD31-4B8C-83A1-F6EECF244321}">
                <p14:modId xmlns:p14="http://schemas.microsoft.com/office/powerpoint/2010/main" val="889213900"/>
              </p:ext>
            </p:extLst>
          </p:nvPr>
        </p:nvGraphicFramePr>
        <p:xfrm>
          <a:off x="5219700" y="632218"/>
          <a:ext cx="6555740" cy="559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room, gambling house&#10;&#10;Description automatically generated">
            <a:extLst>
              <a:ext uri="{FF2B5EF4-FFF2-40B4-BE49-F238E27FC236}">
                <a16:creationId xmlns:a16="http://schemas.microsoft.com/office/drawing/2014/main" id="{23AE770F-F8C2-D094-D651-28E455C9DD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560" y="519111"/>
            <a:ext cx="1724411" cy="1763249"/>
          </a:xfrm>
          <a:prstGeom prst="rect">
            <a:avLst/>
          </a:prstGeom>
        </p:spPr>
      </p:pic>
      <p:pic>
        <p:nvPicPr>
          <p:cNvPr id="7" name="Picture 6">
            <a:extLst>
              <a:ext uri="{FF2B5EF4-FFF2-40B4-BE49-F238E27FC236}">
                <a16:creationId xmlns:a16="http://schemas.microsoft.com/office/drawing/2014/main" id="{BCF872D1-D04F-E5A4-BE92-226BC62059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04258" y="4158583"/>
            <a:ext cx="2884714" cy="2180306"/>
          </a:xfrm>
          <a:prstGeom prst="rect">
            <a:avLst/>
          </a:prstGeom>
        </p:spPr>
      </p:pic>
    </p:spTree>
    <p:extLst>
      <p:ext uri="{BB962C8B-B14F-4D97-AF65-F5344CB8AC3E}">
        <p14:creationId xmlns:p14="http://schemas.microsoft.com/office/powerpoint/2010/main" val="396474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graphicEl>
                                              <a:dgm id="{0DA24DE4-1E69-4FED-B52D-FDE0A50EA6B7}"/>
                                            </p:graphicEl>
                                          </p:spTgt>
                                        </p:tgtEl>
                                        <p:attrNameLst>
                                          <p:attrName>style.visibility</p:attrName>
                                        </p:attrNameLst>
                                      </p:cBhvr>
                                      <p:to>
                                        <p:strVal val="visible"/>
                                      </p:to>
                                    </p:set>
                                    <p:animEffect transition="in" filter="fade">
                                      <p:cBhvr>
                                        <p:cTn id="7" dur="1000"/>
                                        <p:tgtEl>
                                          <p:spTgt spid="5">
                                            <p:graphicEl>
                                              <a:dgm id="{0DA24DE4-1E69-4FED-B52D-FDE0A50EA6B7}"/>
                                            </p:graphicEl>
                                          </p:spTgt>
                                        </p:tgtEl>
                                      </p:cBhvr>
                                    </p:animEffect>
                                    <p:anim calcmode="lin" valueType="num">
                                      <p:cBhvr>
                                        <p:cTn id="8" dur="1000" fill="hold"/>
                                        <p:tgtEl>
                                          <p:spTgt spid="5">
                                            <p:graphicEl>
                                              <a:dgm id="{0DA24DE4-1E69-4FED-B52D-FDE0A50EA6B7}"/>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0DA24DE4-1E69-4FED-B52D-FDE0A50EA6B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graphicEl>
                                              <a:dgm id="{BFA3A4E6-1DAE-4C02-85B7-C8E84B05CC01}"/>
                                            </p:graphicEl>
                                          </p:spTgt>
                                        </p:tgtEl>
                                        <p:attrNameLst>
                                          <p:attrName>style.visibility</p:attrName>
                                        </p:attrNameLst>
                                      </p:cBhvr>
                                      <p:to>
                                        <p:strVal val="visible"/>
                                      </p:to>
                                    </p:set>
                                    <p:animEffect transition="in" filter="fade">
                                      <p:cBhvr>
                                        <p:cTn id="14" dur="1000"/>
                                        <p:tgtEl>
                                          <p:spTgt spid="5">
                                            <p:graphicEl>
                                              <a:dgm id="{BFA3A4E6-1DAE-4C02-85B7-C8E84B05CC01}"/>
                                            </p:graphicEl>
                                          </p:spTgt>
                                        </p:tgtEl>
                                      </p:cBhvr>
                                    </p:animEffect>
                                    <p:anim calcmode="lin" valueType="num">
                                      <p:cBhvr>
                                        <p:cTn id="15" dur="1000" fill="hold"/>
                                        <p:tgtEl>
                                          <p:spTgt spid="5">
                                            <p:graphicEl>
                                              <a:dgm id="{BFA3A4E6-1DAE-4C02-85B7-C8E84B05CC01}"/>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BFA3A4E6-1DAE-4C02-85B7-C8E84B05CC01}"/>
                                            </p:graphic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5">
                                            <p:graphicEl>
                                              <a:dgm id="{1638E9CC-AD1D-46A3-AA86-81F3D1F0EA96}"/>
                                            </p:graphicEl>
                                          </p:spTgt>
                                        </p:tgtEl>
                                        <p:attrNameLst>
                                          <p:attrName>style.visibility</p:attrName>
                                        </p:attrNameLst>
                                      </p:cBhvr>
                                      <p:to>
                                        <p:strVal val="visible"/>
                                      </p:to>
                                    </p:set>
                                    <p:animEffect transition="in" filter="fade">
                                      <p:cBhvr>
                                        <p:cTn id="19" dur="1000"/>
                                        <p:tgtEl>
                                          <p:spTgt spid="5">
                                            <p:graphicEl>
                                              <a:dgm id="{1638E9CC-AD1D-46A3-AA86-81F3D1F0EA96}"/>
                                            </p:graphicEl>
                                          </p:spTgt>
                                        </p:tgtEl>
                                      </p:cBhvr>
                                    </p:animEffect>
                                    <p:anim calcmode="lin" valueType="num">
                                      <p:cBhvr>
                                        <p:cTn id="20" dur="1000" fill="hold"/>
                                        <p:tgtEl>
                                          <p:spTgt spid="5">
                                            <p:graphicEl>
                                              <a:dgm id="{1638E9CC-AD1D-46A3-AA86-81F3D1F0EA96}"/>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1638E9CC-AD1D-46A3-AA86-81F3D1F0EA96}"/>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graphicEl>
                                              <a:dgm id="{29B4E027-CA57-4CF9-94E6-0A75B9B48B00}"/>
                                            </p:graphicEl>
                                          </p:spTgt>
                                        </p:tgtEl>
                                        <p:attrNameLst>
                                          <p:attrName>style.visibility</p:attrName>
                                        </p:attrNameLst>
                                      </p:cBhvr>
                                      <p:to>
                                        <p:strVal val="visible"/>
                                      </p:to>
                                    </p:set>
                                    <p:animEffect transition="in" filter="fade">
                                      <p:cBhvr>
                                        <p:cTn id="26" dur="1000"/>
                                        <p:tgtEl>
                                          <p:spTgt spid="5">
                                            <p:graphicEl>
                                              <a:dgm id="{29B4E027-CA57-4CF9-94E6-0A75B9B48B00}"/>
                                            </p:graphicEl>
                                          </p:spTgt>
                                        </p:tgtEl>
                                      </p:cBhvr>
                                    </p:animEffect>
                                    <p:anim calcmode="lin" valueType="num">
                                      <p:cBhvr>
                                        <p:cTn id="27" dur="1000" fill="hold"/>
                                        <p:tgtEl>
                                          <p:spTgt spid="5">
                                            <p:graphicEl>
                                              <a:dgm id="{29B4E027-CA57-4CF9-94E6-0A75B9B48B00}"/>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29B4E027-CA57-4CF9-94E6-0A75B9B48B00}"/>
                                            </p:graphicEl>
                                          </p:spTgt>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
                                            <p:graphicEl>
                                              <a:dgm id="{9C3B279A-F561-4C86-B6FC-B85D4EB7BFF2}"/>
                                            </p:graphicEl>
                                          </p:spTgt>
                                        </p:tgtEl>
                                        <p:attrNameLst>
                                          <p:attrName>style.visibility</p:attrName>
                                        </p:attrNameLst>
                                      </p:cBhvr>
                                      <p:to>
                                        <p:strVal val="visible"/>
                                      </p:to>
                                    </p:set>
                                    <p:animEffect transition="in" filter="fade">
                                      <p:cBhvr>
                                        <p:cTn id="31" dur="1000"/>
                                        <p:tgtEl>
                                          <p:spTgt spid="5">
                                            <p:graphicEl>
                                              <a:dgm id="{9C3B279A-F561-4C86-B6FC-B85D4EB7BFF2}"/>
                                            </p:graphicEl>
                                          </p:spTgt>
                                        </p:tgtEl>
                                      </p:cBhvr>
                                    </p:animEffect>
                                    <p:anim calcmode="lin" valueType="num">
                                      <p:cBhvr>
                                        <p:cTn id="32" dur="1000" fill="hold"/>
                                        <p:tgtEl>
                                          <p:spTgt spid="5">
                                            <p:graphicEl>
                                              <a:dgm id="{9C3B279A-F561-4C86-B6FC-B85D4EB7BFF2}"/>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9C3B279A-F561-4C86-B6FC-B85D4EB7BFF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1028700" y="1028700"/>
            <a:ext cx="4038600" cy="4800600"/>
          </a:xfrm>
        </p:spPr>
        <p:txBody>
          <a:bodyPr anchor="ctr">
            <a:normAutofit/>
          </a:bodyPr>
          <a:lstStyle/>
          <a:p>
            <a:pPr algn="ctr"/>
            <a:r>
              <a:rPr lang="sr-Cyrl-RS" dirty="0"/>
              <a:t>ПРОИЗВОДЊА (пољопривреда)</a:t>
            </a:r>
            <a:endParaRPr lang="en-US" dirty="0"/>
          </a:p>
        </p:txBody>
      </p:sp>
      <p:graphicFrame>
        <p:nvGraphicFramePr>
          <p:cNvPr id="5" name="Content Placeholder 2">
            <a:extLst>
              <a:ext uri="{FF2B5EF4-FFF2-40B4-BE49-F238E27FC236}">
                <a16:creationId xmlns:a16="http://schemas.microsoft.com/office/drawing/2014/main" id="{FB1C040E-A71A-5CE3-3FE2-523957957673}"/>
              </a:ext>
            </a:extLst>
          </p:cNvPr>
          <p:cNvGraphicFramePr>
            <a:graphicFrameLocks noGrp="1"/>
          </p:cNvGraphicFramePr>
          <p:nvPr>
            <p:ph idx="1"/>
            <p:extLst>
              <p:ext uri="{D42A27DB-BD31-4B8C-83A1-F6EECF244321}">
                <p14:modId xmlns:p14="http://schemas.microsoft.com/office/powerpoint/2010/main" val="3467934160"/>
              </p:ext>
            </p:extLst>
          </p:nvPr>
        </p:nvGraphicFramePr>
        <p:xfrm>
          <a:off x="5529943" y="868197"/>
          <a:ext cx="6161314" cy="51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picture containing text, clipart&#10;&#10;Description automatically generated">
            <a:extLst>
              <a:ext uri="{FF2B5EF4-FFF2-40B4-BE49-F238E27FC236}">
                <a16:creationId xmlns:a16="http://schemas.microsoft.com/office/drawing/2014/main" id="{3861BE4A-CD34-6FE6-E3BE-894979C72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558" y="446196"/>
            <a:ext cx="1416284" cy="1165008"/>
          </a:xfrm>
          <a:prstGeom prst="rect">
            <a:avLst/>
          </a:prstGeom>
        </p:spPr>
      </p:pic>
      <p:pic>
        <p:nvPicPr>
          <p:cNvPr id="16" name="Picture 15" descr="A close-up of a bee&#10;&#10;Description automatically generated with medium confidence">
            <a:extLst>
              <a:ext uri="{FF2B5EF4-FFF2-40B4-BE49-F238E27FC236}">
                <a16:creationId xmlns:a16="http://schemas.microsoft.com/office/drawing/2014/main" id="{DD241986-861E-5CB8-5189-04218270B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723899" y="5019418"/>
            <a:ext cx="1430001" cy="1619764"/>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5EB74150-B62C-7847-B1DF-BF80FDD161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414" y="3744686"/>
            <a:ext cx="2863586" cy="2954288"/>
          </a:xfrm>
          <a:prstGeom prst="rect">
            <a:avLst/>
          </a:prstGeom>
        </p:spPr>
      </p:pic>
    </p:spTree>
    <p:extLst>
      <p:ext uri="{BB962C8B-B14F-4D97-AF65-F5344CB8AC3E}">
        <p14:creationId xmlns:p14="http://schemas.microsoft.com/office/powerpoint/2010/main" val="56011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499"/>
                                          </p:stCondLst>
                                        </p:cTn>
                                        <p:tgtEl>
                                          <p:spTgt spid="5">
                                            <p:graphicEl>
                                              <a:dgm id="{BB85BC58-E26C-492E-AE2C-A99EDA82DBA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499"/>
                                          </p:stCondLst>
                                        </p:cTn>
                                        <p:tgtEl>
                                          <p:spTgt spid="5">
                                            <p:graphicEl>
                                              <a:dgm id="{DBFC4100-C04F-46D1-BE3B-DBDEF69109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8A8B-E235-1C57-F260-D11924D3DC15}"/>
              </a:ext>
            </a:extLst>
          </p:cNvPr>
          <p:cNvSpPr>
            <a:spLocks noGrp="1"/>
          </p:cNvSpPr>
          <p:nvPr>
            <p:ph type="title"/>
          </p:nvPr>
        </p:nvSpPr>
        <p:spPr>
          <a:xfrm>
            <a:off x="517072" y="770576"/>
            <a:ext cx="2692785" cy="935493"/>
          </a:xfrm>
        </p:spPr>
        <p:txBody>
          <a:bodyPr anchor="b">
            <a:normAutofit/>
          </a:bodyPr>
          <a:lstStyle/>
          <a:p>
            <a:pPr algn="ctr"/>
            <a:r>
              <a:rPr lang="sr-Cyrl-RS" dirty="0"/>
              <a:t>КРЕАТИВА</a:t>
            </a:r>
            <a:endParaRPr lang="en-US" dirty="0"/>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7" name="Picture 6" descr="A picture containing text&#10;&#10;Description automatically generated">
            <a:extLst>
              <a:ext uri="{FF2B5EF4-FFF2-40B4-BE49-F238E27FC236}">
                <a16:creationId xmlns:a16="http://schemas.microsoft.com/office/drawing/2014/main" id="{6F6552D8-847A-0286-2346-39B002443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491" y="-118798"/>
            <a:ext cx="4851789" cy="7095596"/>
          </a:xfrm>
          <a:prstGeom prst="rect">
            <a:avLst/>
          </a:prstGeom>
        </p:spPr>
      </p:pic>
      <p:graphicFrame>
        <p:nvGraphicFramePr>
          <p:cNvPr id="5" name="Content Placeholder 2">
            <a:extLst>
              <a:ext uri="{FF2B5EF4-FFF2-40B4-BE49-F238E27FC236}">
                <a16:creationId xmlns:a16="http://schemas.microsoft.com/office/drawing/2014/main" id="{63449DBE-9103-F18D-6792-62F3F34C8873}"/>
              </a:ext>
            </a:extLst>
          </p:cNvPr>
          <p:cNvGraphicFramePr>
            <a:graphicFrameLocks noGrp="1"/>
          </p:cNvGraphicFramePr>
          <p:nvPr>
            <p:ph idx="1"/>
            <p:extLst>
              <p:ext uri="{D42A27DB-BD31-4B8C-83A1-F6EECF244321}">
                <p14:modId xmlns:p14="http://schemas.microsoft.com/office/powerpoint/2010/main" val="1672031837"/>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2295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F93DB225-9AD2-456E-A872-02C85BA087C5}"/>
                                            </p:graphicEl>
                                          </p:spTgt>
                                        </p:tgtEl>
                                        <p:attrNameLst>
                                          <p:attrName>style.visibility</p:attrName>
                                        </p:attrNameLst>
                                      </p:cBhvr>
                                      <p:to>
                                        <p:strVal val="visible"/>
                                      </p:to>
                                    </p:set>
                                    <p:animEffect transition="in" filter="fade">
                                      <p:cBhvr>
                                        <p:cTn id="7" dur="1000"/>
                                        <p:tgtEl>
                                          <p:spTgt spid="5">
                                            <p:graphicEl>
                                              <a:dgm id="{F93DB225-9AD2-456E-A872-02C85BA087C5}"/>
                                            </p:graphicEl>
                                          </p:spTgt>
                                        </p:tgtEl>
                                      </p:cBhvr>
                                    </p:animEffect>
                                    <p:anim calcmode="lin" valueType="num">
                                      <p:cBhvr>
                                        <p:cTn id="8" dur="1000" fill="hold"/>
                                        <p:tgtEl>
                                          <p:spTgt spid="5">
                                            <p:graphicEl>
                                              <a:dgm id="{F93DB225-9AD2-456E-A872-02C85BA087C5}"/>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F93DB225-9AD2-456E-A872-02C85BA087C5}"/>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E676918A-8777-43C5-9F6F-910A70FEED9B}"/>
                                            </p:graphicEl>
                                          </p:spTgt>
                                        </p:tgtEl>
                                        <p:attrNameLst>
                                          <p:attrName>style.visibility</p:attrName>
                                        </p:attrNameLst>
                                      </p:cBhvr>
                                      <p:to>
                                        <p:strVal val="visible"/>
                                      </p:to>
                                    </p:set>
                                    <p:animEffect transition="in" filter="fade">
                                      <p:cBhvr>
                                        <p:cTn id="12" dur="1000"/>
                                        <p:tgtEl>
                                          <p:spTgt spid="5">
                                            <p:graphicEl>
                                              <a:dgm id="{E676918A-8777-43C5-9F6F-910A70FEED9B}"/>
                                            </p:graphicEl>
                                          </p:spTgt>
                                        </p:tgtEl>
                                      </p:cBhvr>
                                    </p:animEffect>
                                    <p:anim calcmode="lin" valueType="num">
                                      <p:cBhvr>
                                        <p:cTn id="13" dur="1000" fill="hold"/>
                                        <p:tgtEl>
                                          <p:spTgt spid="5">
                                            <p:graphicEl>
                                              <a:dgm id="{E676918A-8777-43C5-9F6F-910A70FEED9B}"/>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E676918A-8777-43C5-9F6F-910A70FEED9B}"/>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1C054EFE-FC3A-4EE7-89F1-2DAB18327B6C}"/>
                                            </p:graphicEl>
                                          </p:spTgt>
                                        </p:tgtEl>
                                        <p:attrNameLst>
                                          <p:attrName>style.visibility</p:attrName>
                                        </p:attrNameLst>
                                      </p:cBhvr>
                                      <p:to>
                                        <p:strVal val="visible"/>
                                      </p:to>
                                    </p:set>
                                    <p:animEffect transition="in" filter="fade">
                                      <p:cBhvr>
                                        <p:cTn id="19" dur="1000"/>
                                        <p:tgtEl>
                                          <p:spTgt spid="5">
                                            <p:graphicEl>
                                              <a:dgm id="{1C054EFE-FC3A-4EE7-89F1-2DAB18327B6C}"/>
                                            </p:graphicEl>
                                          </p:spTgt>
                                        </p:tgtEl>
                                      </p:cBhvr>
                                    </p:animEffect>
                                    <p:anim calcmode="lin" valueType="num">
                                      <p:cBhvr>
                                        <p:cTn id="20" dur="1000" fill="hold"/>
                                        <p:tgtEl>
                                          <p:spTgt spid="5">
                                            <p:graphicEl>
                                              <a:dgm id="{1C054EFE-FC3A-4EE7-89F1-2DAB18327B6C}"/>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1C054EFE-FC3A-4EE7-89F1-2DAB18327B6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graphicEl>
                                              <a:dgm id="{1825845D-F472-4AF7-92B7-2472F909CD2F}"/>
                                            </p:graphicEl>
                                          </p:spTgt>
                                        </p:tgtEl>
                                        <p:attrNameLst>
                                          <p:attrName>style.visibility</p:attrName>
                                        </p:attrNameLst>
                                      </p:cBhvr>
                                      <p:to>
                                        <p:strVal val="visible"/>
                                      </p:to>
                                    </p:set>
                                    <p:animEffect transition="in" filter="fade">
                                      <p:cBhvr>
                                        <p:cTn id="24" dur="1000"/>
                                        <p:tgtEl>
                                          <p:spTgt spid="5">
                                            <p:graphicEl>
                                              <a:dgm id="{1825845D-F472-4AF7-92B7-2472F909CD2F}"/>
                                            </p:graphicEl>
                                          </p:spTgt>
                                        </p:tgtEl>
                                      </p:cBhvr>
                                    </p:animEffect>
                                    <p:anim calcmode="lin" valueType="num">
                                      <p:cBhvr>
                                        <p:cTn id="25" dur="1000" fill="hold"/>
                                        <p:tgtEl>
                                          <p:spTgt spid="5">
                                            <p:graphicEl>
                                              <a:dgm id="{1825845D-F472-4AF7-92B7-2472F909CD2F}"/>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1825845D-F472-4AF7-92B7-2472F909CD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AdornVTI">
  <a:themeElements>
    <a:clrScheme name="GC1">
      <a:dk1>
        <a:sysClr val="windowText" lastClr="000000"/>
      </a:dk1>
      <a:lt1>
        <a:sysClr val="window" lastClr="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1671</TotalTime>
  <Words>1244</Words>
  <Application>Microsoft Office PowerPoint</Application>
  <PresentationFormat>Widescreen</PresentationFormat>
  <Paragraphs>69</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Bembo</vt:lpstr>
      <vt:lpstr>Verdana</vt:lpstr>
      <vt:lpstr>AdornVTI</vt:lpstr>
      <vt:lpstr>НАШИ ТРАГОВИ</vt:lpstr>
      <vt:lpstr>ИСТОРИЈАТ НАШЕ ЗАДРУГЕ</vt:lpstr>
      <vt:lpstr>PowerPoint Presentation</vt:lpstr>
      <vt:lpstr>PowerPoint Presentation</vt:lpstr>
      <vt:lpstr>организација НАШЕ ЗАДРУГЕ</vt:lpstr>
      <vt:lpstr>ОРГАНИЗАЦИЈА</vt:lpstr>
      <vt:lpstr>ПРЕДУЗЕТНИШТВО</vt:lpstr>
      <vt:lpstr>ПРОИЗВОДЊА (пољопривреда)</vt:lpstr>
      <vt:lpstr>КРЕАТИВА</vt:lpstr>
      <vt:lpstr>АКТИВНОСТИ НАШЕ ЗАДРУГЕ</vt:lpstr>
      <vt:lpstr>НОВОГОДИШЊИ И УСКРШЊИ БАЗАР</vt:lpstr>
      <vt:lpstr>НОВОГОДИШЊИ БАЗАРИ</vt:lpstr>
      <vt:lpstr>УСКРШЊИ БАЗАРИ</vt:lpstr>
      <vt:lpstr>ОПЛЕНАЧКА БЕРБА</vt:lpstr>
      <vt:lpstr>PowerPoint Presentation</vt:lpstr>
      <vt:lpstr>СТАЛНА ПОСТАВКА У ТРГОВИНИ „СИМИЋ“</vt:lpstr>
      <vt:lpstr>продукти НАШЕ ЗАДРУГЕ</vt:lpstr>
      <vt:lpstr>PowerPoint Presentation</vt:lpstr>
      <vt:lpstr>PowerPoint Presentation</vt:lpstr>
      <vt:lpstr>PowerPoint Presentation</vt:lpstr>
      <vt:lpstr>развој НАШЕ ЗАДРУГЕ</vt:lpstr>
      <vt:lpstr>РАЗВОЈ И УСАВРШАВАЊЕ</vt:lpstr>
      <vt:lpstr>ПРОЈЕКТИ НАШЕ ЗАДРУГЕ</vt:lpstr>
      <vt:lpstr>ПРОЈЕКТИ</vt:lpstr>
      <vt:lpstr>ПОГЛЕД У БУДУЋНОСТ –  „наши трагови“</vt:lpstr>
      <vt:lpstr>ПОГЛЕД У БУДУЋНОСТ</vt:lpstr>
      <vt:lpstr>РЕЧ ВИШЕ О НАШОЈ ЗАДРУЗИ</vt:lpstr>
      <vt:lpstr>РЕЧ ВИШЕ О НАШОЈ ЗАДРУЗИ</vt:lpstr>
      <vt:lpstr>ХУМАНИТАРНИ РАД</vt:lpstr>
      <vt:lpstr>КРАЈ ИЗЛАГАЊА  ХВАЛА НА ПАЖЊИ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НАШИ ТРАГОВИ</dc:title>
  <dc:creator>Jelena Maslovarić</dc:creator>
  <cp:lastModifiedBy>Jelena Maslovarić</cp:lastModifiedBy>
  <cp:revision>19</cp:revision>
  <dcterms:created xsi:type="dcterms:W3CDTF">2023-04-03T07:34:16Z</dcterms:created>
  <dcterms:modified xsi:type="dcterms:W3CDTF">2023-04-05T21:22:05Z</dcterms:modified>
</cp:coreProperties>
</file>