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8CE475-AF2C-9387-79C8-0DCA1EF4C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Reka Volga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F570B0E-9156-8FEC-CECE-71E962693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6581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86C925-C0C3-8346-7CA4-1DDB0AEC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4A00750-FCF6-1FAF-E7EE-A00F0DD8C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5"/>
            <a:ext cx="7956537" cy="1188720"/>
          </a:xfrm>
        </p:spPr>
        <p:txBody>
          <a:bodyPr/>
          <a:lstStyle/>
          <a:p>
            <a:r>
              <a:rPr lang="sr-Latn-RS" dirty="0"/>
              <a:t>Volga ima ogroman značaj u ruskoj istoriji, kulturi i književnosti. Često se naziva i „majka Volga“ (</a:t>
            </a:r>
            <a:r>
              <a:rPr lang="sr-Latn-RS" dirty="0" err="1"/>
              <a:t>Мать</a:t>
            </a:r>
            <a:r>
              <a:rPr lang="sr-Latn-RS" dirty="0"/>
              <a:t> </a:t>
            </a:r>
            <a:r>
              <a:rPr lang="sr-Latn-RS" dirty="0" err="1"/>
              <a:t>Волга</a:t>
            </a:r>
            <a:r>
              <a:rPr lang="sr-Latn-RS" dirty="0"/>
              <a:t>), a njeni prizori su inspiracija za pesnike, slikare i kompozitore.</a:t>
            </a:r>
          </a:p>
        </p:txBody>
      </p:sp>
    </p:spTree>
    <p:extLst>
      <p:ext uri="{BB962C8B-B14F-4D97-AF65-F5344CB8AC3E}">
        <p14:creationId xmlns:p14="http://schemas.microsoft.com/office/powerpoint/2010/main" val="106388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2C50BF-BDB3-D62D-18AF-C9CD6CDF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796D3A80-87C4-C977-38CF-694C2B62D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399121" cy="1050392"/>
          </a:xfrm>
        </p:spPr>
        <p:txBody>
          <a:bodyPr/>
          <a:lstStyle/>
          <a:p>
            <a:r>
              <a:rPr lang="sr-Latn-RS" dirty="0"/>
              <a:t>Volga je duga oko 3.530 kilometara i protiče kroz zapadni deo Rusije. Izvire u </a:t>
            </a:r>
            <a:r>
              <a:rPr lang="sr-Latn-RS" dirty="0" err="1"/>
              <a:t>Valdajskoj</a:t>
            </a:r>
            <a:r>
              <a:rPr lang="sr-Latn-RS" dirty="0"/>
              <a:t> visoravni severozapadno od Moskve i uliva se u Kaspijsko more. Njeno slivno područje obuhvata veliki deo evropskog dela Rusije.</a:t>
            </a:r>
          </a:p>
        </p:txBody>
      </p:sp>
    </p:spTree>
    <p:extLst>
      <p:ext uri="{BB962C8B-B14F-4D97-AF65-F5344CB8AC3E}">
        <p14:creationId xmlns:p14="http://schemas.microsoft.com/office/powerpoint/2010/main" val="236860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79DAEF-81D0-6890-2991-86C42C746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Čuvar mesta za sadržaj 3">
            <a:extLst>
              <a:ext uri="{FF2B5EF4-FFF2-40B4-BE49-F238E27FC236}">
                <a16:creationId xmlns:a16="http://schemas.microsoft.com/office/drawing/2014/main" id="{792BB211-C29B-9700-120B-55E4AE303D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2685" y="2638425"/>
            <a:ext cx="2466630" cy="3101975"/>
          </a:xfrm>
        </p:spPr>
      </p:pic>
    </p:spTree>
    <p:extLst>
      <p:ext uri="{BB962C8B-B14F-4D97-AF65-F5344CB8AC3E}">
        <p14:creationId xmlns:p14="http://schemas.microsoft.com/office/powerpoint/2010/main" val="309910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8956FD-DE6C-7BC3-521A-47501CE5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Čuvar mesta za sadržaj 3">
            <a:extLst>
              <a:ext uri="{FF2B5EF4-FFF2-40B4-BE49-F238E27FC236}">
                <a16:creationId xmlns:a16="http://schemas.microsoft.com/office/drawing/2014/main" id="{F9EDBAB4-454E-DB72-A8ED-0350DDAF1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8017" y="2638425"/>
            <a:ext cx="4135966" cy="3101975"/>
          </a:xfrm>
        </p:spPr>
      </p:pic>
    </p:spTree>
    <p:extLst>
      <p:ext uri="{BB962C8B-B14F-4D97-AF65-F5344CB8AC3E}">
        <p14:creationId xmlns:p14="http://schemas.microsoft.com/office/powerpoint/2010/main" val="3135221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606219-7333-AB97-0676-ED8E572B5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AD9B6DF-AF10-8141-5E37-3840F689C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7729728" cy="1188720"/>
          </a:xfrm>
        </p:spPr>
        <p:txBody>
          <a:bodyPr/>
          <a:lstStyle/>
          <a:p>
            <a:r>
              <a:rPr lang="sr-Latn-RS" dirty="0"/>
              <a:t>Naziv „Volga“ potiče iz staroslovenskog jezika, a moguće značenje se vezuje za reč „vlaga“ ili „voda“. U prošlosti, reka je imala i druga imena kod različitih naroda, ali „Volga“ je ostalo najrasprostranjenije.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6374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A02D7E-1AD8-EB4C-B6C6-C3EBC8A0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Hvala na </a:t>
            </a:r>
            <a:r>
              <a:rPr lang="sr-Latn-RS" dirty="0" err="1"/>
              <a:t>paznji</a:t>
            </a:r>
            <a:br>
              <a:rPr lang="sr-Latn-RS" dirty="0"/>
            </a:b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D466569-EA72-9DFF-DE9C-6C795E795D6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2231136" y="2592325"/>
            <a:ext cx="8134436" cy="45719"/>
          </a:xfrm>
        </p:spPr>
        <p:txBody>
          <a:bodyPr/>
          <a:lstStyle/>
          <a:p>
            <a:pPr marL="0" indent="0">
              <a:buNone/>
            </a:pP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38308179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ekran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Paket</vt:lpstr>
      <vt:lpstr>Reka Volga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Hvala na paznji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Reka Volga</dc:title>
  <dc:creator>Stefan Trisic</dc:creator>
  <cp:lastModifiedBy>Stefan Trisic</cp:lastModifiedBy>
  <cp:revision>6</cp:revision>
  <dcterms:created xsi:type="dcterms:W3CDTF">2025-04-30T07:10:51Z</dcterms:created>
  <dcterms:modified xsi:type="dcterms:W3CDTF">2025-05-06T06:34:13Z</dcterms:modified>
</cp:coreProperties>
</file>