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7" d="100"/>
          <a:sy n="47" d="100"/>
        </p:scale>
        <p:origin x="1507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Čuvar mesta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09C641-9720-4846-A925-B75ADD876E87}" type="datetimeFigureOut">
              <a:rPr lang="sr-Latn-RS" smtClean="0"/>
              <a:t>30.4.2025.</a:t>
            </a:fld>
            <a:endParaRPr lang="sr-Latn-RS"/>
          </a:p>
        </p:txBody>
      </p:sp>
      <p:sp>
        <p:nvSpPr>
          <p:cNvPr id="4" name="Čuvar mesta za sliku na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Čuvar mesta za napomen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188A9-2545-F143-B6CB-4EF9A4232F5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47255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sliku na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Čuvar mesta za napomen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Čuvar mesta za broj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188A9-2545-F143-B6CB-4EF9A4232F5A}" type="slidenum">
              <a:rPr lang="sr-Latn-RS" smtClean="0"/>
              <a:t>7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1118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Река Волга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Крупнейшая река Европы</a:t>
            </a:r>
          </a:p>
        </p:txBody>
      </p:sp>
      <p:pic>
        <p:nvPicPr>
          <p:cNvPr id="1026" name="Picture 2" descr="Волга — Википедија">
            <a:extLst>
              <a:ext uri="{FF2B5EF4-FFF2-40B4-BE49-F238E27FC236}">
                <a16:creationId xmlns:a16="http://schemas.microsoft.com/office/drawing/2014/main" id="{E6C4D156-58EF-C6C4-2DFB-8C5BFF2F63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485" y="2472643"/>
            <a:ext cx="5306786" cy="398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Общие сведения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Волга — самая длинная река в Европе</a:t>
            </a:r>
          </a:p>
          <a:p>
            <a:r>
              <a:t>• Длина: около 3 530 км</a:t>
            </a:r>
          </a:p>
          <a:p>
            <a:r>
              <a:t>• Протекает по центральной части России</a:t>
            </a:r>
          </a:p>
          <a:p>
            <a:r>
              <a:t>• Впадает в Каспийское море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Исток и устье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35386" cy="4525963"/>
          </a:xfrm>
        </p:spPr>
        <p:txBody>
          <a:bodyPr/>
          <a:lstStyle/>
          <a:p>
            <a:r>
              <a:rPr dirty="0"/>
              <a:t>• </a:t>
            </a:r>
            <a:r>
              <a:rPr dirty="0" err="1"/>
              <a:t>Исток</a:t>
            </a:r>
            <a:r>
              <a:rPr dirty="0"/>
              <a:t>: </a:t>
            </a:r>
            <a:r>
              <a:rPr dirty="0" err="1"/>
              <a:t>Валдайская</a:t>
            </a:r>
            <a:r>
              <a:rPr dirty="0"/>
              <a:t> </a:t>
            </a:r>
            <a:r>
              <a:rPr dirty="0" err="1"/>
              <a:t>возвышенность</a:t>
            </a:r>
            <a:endParaRPr dirty="0"/>
          </a:p>
          <a:p>
            <a:r>
              <a:rPr dirty="0"/>
              <a:t>• </a:t>
            </a:r>
            <a:r>
              <a:rPr dirty="0" err="1"/>
              <a:t>Устье</a:t>
            </a:r>
            <a:r>
              <a:rPr dirty="0"/>
              <a:t>: </a:t>
            </a:r>
            <a:r>
              <a:rPr dirty="0" err="1"/>
              <a:t>Каспийское</a:t>
            </a:r>
            <a:r>
              <a:rPr dirty="0"/>
              <a:t> </a:t>
            </a:r>
            <a:r>
              <a:rPr dirty="0" err="1"/>
              <a:t>море</a:t>
            </a:r>
            <a:endParaRPr dirty="0"/>
          </a:p>
          <a:p>
            <a:r>
              <a:rPr dirty="0"/>
              <a:t>• </a:t>
            </a:r>
            <a:r>
              <a:rPr dirty="0" err="1"/>
              <a:t>Протекает</a:t>
            </a:r>
            <a:r>
              <a:rPr dirty="0"/>
              <a:t> </a:t>
            </a:r>
            <a:r>
              <a:rPr dirty="0" err="1"/>
              <a:t>через</a:t>
            </a:r>
            <a:r>
              <a:rPr dirty="0"/>
              <a:t> </a:t>
            </a:r>
            <a:r>
              <a:rPr dirty="0" err="1"/>
              <a:t>города</a:t>
            </a:r>
            <a:r>
              <a:rPr dirty="0"/>
              <a:t>: </a:t>
            </a:r>
            <a:r>
              <a:rPr dirty="0" err="1"/>
              <a:t>Тверь</a:t>
            </a:r>
            <a:r>
              <a:rPr dirty="0"/>
              <a:t>, </a:t>
            </a:r>
            <a:r>
              <a:rPr dirty="0" err="1"/>
              <a:t>Ярославль</a:t>
            </a:r>
            <a:r>
              <a:rPr dirty="0"/>
              <a:t>, </a:t>
            </a:r>
            <a:r>
              <a:rPr dirty="0" err="1"/>
              <a:t>Нижний</a:t>
            </a:r>
            <a:r>
              <a:rPr dirty="0"/>
              <a:t> </a:t>
            </a:r>
            <a:r>
              <a:rPr dirty="0" err="1"/>
              <a:t>Новгород</a:t>
            </a:r>
            <a:r>
              <a:rPr dirty="0"/>
              <a:t>, Казань, </a:t>
            </a:r>
            <a:r>
              <a:rPr dirty="0" err="1"/>
              <a:t>Самара</a:t>
            </a:r>
            <a:r>
              <a:rPr dirty="0"/>
              <a:t>, </a:t>
            </a:r>
            <a:r>
              <a:rPr dirty="0" err="1"/>
              <a:t>Волгоград</a:t>
            </a:r>
            <a:endParaRPr dirty="0"/>
          </a:p>
        </p:txBody>
      </p:sp>
      <p:pic>
        <p:nvPicPr>
          <p:cNvPr id="2050" name="Picture 2" descr="Волга — Википедија">
            <a:extLst>
              <a:ext uri="{FF2B5EF4-FFF2-40B4-BE49-F238E27FC236}">
                <a16:creationId xmlns:a16="http://schemas.microsoft.com/office/drawing/2014/main" id="{A5390F2F-9F34-1870-ADE4-4F1B043C1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8746" y="1265091"/>
            <a:ext cx="2388054" cy="4744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Значение Волги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Историческое и культурное значение</a:t>
            </a:r>
          </a:p>
          <a:p>
            <a:r>
              <a:t>• Важный транспортный путь</a:t>
            </a:r>
          </a:p>
          <a:p>
            <a:r>
              <a:t>• Используется для орошения и водоснабжения</a:t>
            </a:r>
          </a:p>
          <a:p>
            <a:r>
              <a:t>• Богатая флора и фауна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Гидроэлектростанции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Крупные плотины и ГЭС: Жигулёвская, Волгоградская, Угличская</a:t>
            </a:r>
          </a:p>
          <a:p>
            <a:r>
              <a:t>• Обеспечивают электричеством множество регионов России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Интересные факты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Волгу называют 'матушкой Волгой'</a:t>
            </a:r>
          </a:p>
          <a:p>
            <a:r>
              <a:t>• Имеет более 200 притоков</a:t>
            </a:r>
          </a:p>
          <a:p>
            <a:r>
              <a:t>• Замерзает зимой и вскрывается весной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Заключение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Волга — символ России</a:t>
            </a:r>
          </a:p>
          <a:p>
            <a:r>
              <a:t>• Её значение огромно как для природы, так и для людей</a:t>
            </a:r>
          </a:p>
          <a:p>
            <a:r>
              <a:t>• Сохраним Волгу для будущих поколений!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148</Words>
  <Application>Microsoft Office PowerPoint</Application>
  <PresentationFormat>On-screen Show (4:3)</PresentationFormat>
  <Paragraphs>28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Arial</vt:lpstr>
      <vt:lpstr>Calibri</vt:lpstr>
      <vt:lpstr>Office Theme</vt:lpstr>
      <vt:lpstr>Река Волга</vt:lpstr>
      <vt:lpstr>Общие сведения</vt:lpstr>
      <vt:lpstr>Исток и устье</vt:lpstr>
      <vt:lpstr>Значение Волги</vt:lpstr>
      <vt:lpstr>Гидроэлектростанции</vt:lpstr>
      <vt:lpstr>Интересные факты</vt:lpstr>
      <vt:lpstr>Заключение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Река Волга</dc:title>
  <dc:subject/>
  <dc:creator/>
  <cp:keywords/>
  <dc:description>generated using python-pptx</dc:description>
  <cp:lastModifiedBy>Natasa Nikolic</cp:lastModifiedBy>
  <cp:revision>3</cp:revision>
  <dcterms:created xsi:type="dcterms:W3CDTF">2013-01-27T09:14:16Z</dcterms:created>
  <dcterms:modified xsi:type="dcterms:W3CDTF">2025-04-30T07:33:49Z</dcterms:modified>
  <cp:category/>
</cp:coreProperties>
</file>