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FA574E5-6DAD-44AD-A91D-3138ECE5C263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279C16F-59E8-4B79-A81F-86DBB2C605D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4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4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solidFill>
                  <a:schemeClr val="accent3">
                    <a:lumMod val="50000"/>
                  </a:schemeClr>
                </a:solidFill>
              </a:rPr>
              <a:t>Золотое кольцо России</a:t>
            </a:r>
            <a:endParaRPr lang="en-US" sz="4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56" y="3857628"/>
            <a:ext cx="425742" cy="465010"/>
          </a:xfrm>
        </p:spPr>
        <p:txBody>
          <a:bodyPr>
            <a:normAutofit/>
          </a:bodyPr>
          <a:lstStyle/>
          <a:p>
            <a:r>
              <a:rPr lang="sr-Cyrl-RS" sz="800" dirty="0">
                <a:solidFill>
                  <a:schemeClr val="tx1"/>
                </a:solidFill>
              </a:rPr>
              <a:t>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034" y="1428736"/>
            <a:ext cx="393192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Золотое кольцо России — это туристический маршрут, объединяющий древние города на северо-востоке от Москвы. Эти города славятся своими историческими памятниками, православными монастырями и красивой архитектурой, отражающей богатое культурное наследие России. Среди них — Владимир, Суздаль, Ярославль, Кострома и другие.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428736"/>
            <a:ext cx="393192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Златни прстен Русије је туристичка рута која повезује древне градове североисточно од Москве. Ти градови су познати по својим историјским споменицима, православним манастирима и прелепој архитектури, која одражава богато културно наслеђе Русије. Међу њима су Владимир, Суздаљ, Јарослављ, Кострома и други.</a:t>
            </a:r>
            <a:endParaRPr lang="en-US" dirty="0"/>
          </a:p>
        </p:txBody>
      </p:sp>
    </p:spTree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0298" y="2571744"/>
            <a:ext cx="568618" cy="322134"/>
          </a:xfrm>
        </p:spPr>
        <p:txBody>
          <a:bodyPr>
            <a:normAutofit/>
          </a:bodyPr>
          <a:lstStyle/>
          <a:p>
            <a:r>
              <a:rPr lang="sr-Cyrl-RS" sz="800" dirty="0">
                <a:solidFill>
                  <a:schemeClr val="tx1"/>
                </a:solidFill>
              </a:rPr>
              <a:t>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5720" y="1214422"/>
            <a:ext cx="393192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Суздаль — один из древнейших городов России, впервые упоминается в летописях в XI веке. Это настоящий музей под открытым небом: в городе сохранилось множество церквей, монастырей и старинных деревянных домов. Суздаль известен Суздальским кремлём, Спасо-Евфимиевым монастырём и живописными пейзажами. Здесь чувствуется атмосфера старой Руси.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6" y="1214422"/>
            <a:ext cx="393192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Суздаљ је један од најстаријих градова Русије, први пут се помиње у летописима у 11. веку. То је прави музеј на отвореном: у граду се налази велики број цркава, манастира и старих дрвених кућа. Суздаљ је познат по Суздаљском кремљу, Спасо-Јефимијевом манастиру и живописним пејзажима. У њему се осећа дух старе Русије.</a:t>
            </a:r>
            <a:endParaRPr lang="en-US" dirty="0"/>
          </a:p>
        </p:txBody>
      </p:sp>
    </p:spTree>
  </p:cSld>
  <p:clrMapOvr>
    <a:masterClrMapping/>
  </p:clrMapOvr>
  <p:transition>
    <p:strip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4414" y="2928934"/>
            <a:ext cx="8183880" cy="1051560"/>
          </a:xfrm>
        </p:spPr>
        <p:txBody>
          <a:bodyPr>
            <a:normAutofit/>
          </a:bodyPr>
          <a:lstStyle/>
          <a:p>
            <a:r>
              <a:rPr lang="sr-Cyrl-RS" sz="800" dirty="0">
                <a:solidFill>
                  <a:schemeClr val="tx1"/>
                </a:solidFill>
              </a:rPr>
              <a:t>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472" y="1000108"/>
            <a:ext cx="393192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Владимир — один из старейших городов России, основанный в 1108 году князем Владимиром Мономахом. В XII веке он был столицей Древнерусского государства. Главные достопримечательности города — Успенский собор и Дмитриевский собор, украшенные резьбой по камню. Эти храмы являются выдающимися примерами древнерусской архитектуры и входят в список Всемирного наследия ЮНЕСКО.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000108"/>
            <a:ext cx="393192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Владимир је један од најстаријих градова Русије, основан 1108. године од стране кнеза Владимира Мономаха. У 12. веку био је престоница староруске државе. Главне знаменитости града су Успенска саборна црква и Димитријевска црква, украшене резбаријом у камену. Ове цркве представљају изванредне примере староруске архитектуре и налазе се на Унесковој листи светске баштине.</a:t>
            </a:r>
          </a:p>
          <a:p>
            <a:endParaRPr lang="en-US" dirty="0"/>
          </a:p>
        </p:txBody>
      </p:sp>
    </p:spTree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7290" y="3071810"/>
            <a:ext cx="8183880" cy="1051560"/>
          </a:xfrm>
        </p:spPr>
        <p:txBody>
          <a:bodyPr>
            <a:normAutofit/>
          </a:bodyPr>
          <a:lstStyle/>
          <a:p>
            <a:r>
              <a:rPr lang="sr-Cyrl-RS" sz="800" dirty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034" y="1000108"/>
            <a:ext cx="393192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Ярославль — один из крупнейших и старейших городов Золотого кольца, основан в начале XI века. Он расположен на слиянии рек Волги и Которосли. Город славится своими красивыми набережными, старинными храмами и купеческой архитектурой. Особое место занимает Спасо-Преображенский монастырь, сыгравший важную роль в истории России. Ярославль включён в список объектов Всемирного наследия ЮНЕСКО.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7752" y="1000108"/>
            <a:ext cx="3931920" cy="4389120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Јарослављ је један од највећих и најстаријих градова Златног прстена, основан почетком 11. века. Налази се на ушћу река Волге и Которосљи. Град је познат по својим прелепим кејевима, старим црквама и трговачкој архитектури. Посебно место заузима Спасо-Преображењски манастир, који је играо важну улогу у руској историји. Јарослављ је уврштен на листу светске баштине УНЕСКО-а.</a:t>
            </a:r>
            <a:endParaRPr lang="en-US" dirty="0"/>
          </a:p>
        </p:txBody>
      </p:sp>
    </p:spTree>
  </p:cSld>
  <p:clrMapOvr>
    <a:masterClrMapping/>
  </p:clrMapOvr>
  <p:transition>
    <p:strip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3286124"/>
            <a:ext cx="8183880" cy="1051560"/>
          </a:xfrm>
        </p:spPr>
        <p:txBody>
          <a:bodyPr>
            <a:normAutofit/>
          </a:bodyPr>
          <a:lstStyle/>
          <a:p>
            <a:r>
              <a:rPr lang="sr-Cyrl-RS" sz="800" dirty="0"/>
              <a:t>.</a:t>
            </a:r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1142984"/>
            <a:ext cx="3931920" cy="438912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Кострома — старинный город на берегу Волги, основан в середине XII века. Он считается колыбелью династии Романовых: именно здесь находится Ипатьевский монастырь, где был благословлён на царствование Михаил Романов — первый царь из этой династии. Кострома также известна своей деревянной архитектурой, уютной атмосферой и красивыми набережными.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4876" y="1142984"/>
            <a:ext cx="3931920" cy="438912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Кострома је стари град на обали Волге, основан у средини 12. века. Сматра се колевком династије Романов — управо је овде у Ипатијевском манастиру Михаил Романов прихватио позив да постане први цар те династије. Кострома је такође позната по дрвеној архитектури, пријатној атмосфери и лепим кејевима.</a:t>
            </a:r>
            <a:endParaRPr lang="en-US" dirty="0"/>
          </a:p>
        </p:txBody>
      </p:sp>
    </p:spTree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Суздаль</a:t>
            </a:r>
            <a:r>
              <a:rPr lang="ru-RU" dirty="0"/>
              <a:t>             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Владимир  </a:t>
            </a:r>
            <a:r>
              <a:rPr lang="ru-RU" dirty="0"/>
              <a:t>            </a:t>
            </a:r>
            <a:endParaRPr lang="en-US" dirty="0"/>
          </a:p>
        </p:txBody>
      </p:sp>
      <p:pic>
        <p:nvPicPr>
          <p:cNvPr id="5" name="Content Placeholder 4" descr="a3fe38c6-b374-11ee-b4a2-624fd86bfdac.1220x600.jpe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500042"/>
            <a:ext cx="4311227" cy="2120276"/>
          </a:xfrm>
        </p:spPr>
      </p:pic>
      <p:pic>
        <p:nvPicPr>
          <p:cNvPr id="6" name="Content Placeholder 5" descr="65f04dfc0030484fa1314e3b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3438" y="2714620"/>
            <a:ext cx="3930650" cy="2210413"/>
          </a:xfrm>
        </p:spPr>
      </p:pic>
    </p:spTree>
  </p:cSld>
  <p:clrMapOvr>
    <a:masterClrMapping/>
  </p:clrMapOvr>
  <p:transition>
    <p:strip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3">
                    <a:lumMod val="75000"/>
                  </a:schemeClr>
                </a:solidFill>
              </a:rPr>
              <a:t>Ярославль</a:t>
            </a:r>
            <a:r>
              <a:rPr lang="ru-RU" dirty="0"/>
              <a:t>         </a:t>
            </a:r>
            <a:r>
              <a:rPr lang="ru-RU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Кострома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 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5" name="Content Placeholder 4" descr="yaroslavl_1ab4e9aa46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571481"/>
            <a:ext cx="3646984" cy="2428892"/>
          </a:xfrm>
        </p:spPr>
      </p:pic>
      <p:pic>
        <p:nvPicPr>
          <p:cNvPr id="8" name="Content Placeholder 7" descr="images.jfif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00562" y="2643182"/>
            <a:ext cx="4089239" cy="2289974"/>
          </a:xfrm>
        </p:spPr>
      </p:pic>
    </p:spTree>
  </p:cSld>
  <p:clrMapOvr>
    <a:masterClrMapping/>
  </p:clrMapOvr>
  <p:transition>
    <p:strips dir="l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31</TotalTime>
  <Words>566</Words>
  <Application>Microsoft Office PowerPoint</Application>
  <PresentationFormat>Пројекција на екрану (4:3)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Наслови слајдова</vt:lpstr>
      </vt:variant>
      <vt:variant>
        <vt:i4>8</vt:i4>
      </vt:variant>
    </vt:vector>
  </HeadingPairs>
  <TitlesOfParts>
    <vt:vector size="9" baseType="lpstr">
      <vt:lpstr>Aspect</vt:lpstr>
      <vt:lpstr>Золотое кольцо России</vt:lpstr>
      <vt:lpstr>.</vt:lpstr>
      <vt:lpstr>.</vt:lpstr>
      <vt:lpstr>.</vt:lpstr>
      <vt:lpstr>.</vt:lpstr>
      <vt:lpstr>.</vt:lpstr>
      <vt:lpstr>Суздаль             Владимир              </vt:lpstr>
      <vt:lpstr>Ярославль         Кострома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Золотое кольцо России</dc:title>
  <dc:creator>KORISNIK</dc:creator>
  <cp:lastModifiedBy>381665530028</cp:lastModifiedBy>
  <cp:revision>2</cp:revision>
  <dcterms:created xsi:type="dcterms:W3CDTF">2025-05-05T18:52:53Z</dcterms:created>
  <dcterms:modified xsi:type="dcterms:W3CDTF">2025-05-06T05:37:29Z</dcterms:modified>
</cp:coreProperties>
</file>